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7" r:id="rId2"/>
    <p:sldId id="379" r:id="rId3"/>
    <p:sldId id="380" r:id="rId4"/>
    <p:sldId id="290" r:id="rId5"/>
    <p:sldId id="294" r:id="rId6"/>
    <p:sldId id="289" r:id="rId7"/>
    <p:sldId id="308" r:id="rId8"/>
    <p:sldId id="309" r:id="rId9"/>
    <p:sldId id="287" r:id="rId10"/>
    <p:sldId id="312" r:id="rId11"/>
    <p:sldId id="313" r:id="rId12"/>
    <p:sldId id="311" r:id="rId13"/>
    <p:sldId id="315" r:id="rId14"/>
    <p:sldId id="310" r:id="rId15"/>
    <p:sldId id="316" r:id="rId16"/>
    <p:sldId id="324" r:id="rId17"/>
    <p:sldId id="325" r:id="rId18"/>
    <p:sldId id="332" r:id="rId19"/>
    <p:sldId id="329" r:id="rId20"/>
    <p:sldId id="369" r:id="rId21"/>
    <p:sldId id="373" r:id="rId22"/>
    <p:sldId id="359" r:id="rId23"/>
    <p:sldId id="370" r:id="rId24"/>
    <p:sldId id="371" r:id="rId25"/>
    <p:sldId id="374" r:id="rId26"/>
    <p:sldId id="375" r:id="rId27"/>
    <p:sldId id="368" r:id="rId28"/>
    <p:sldId id="333" r:id="rId29"/>
    <p:sldId id="360" r:id="rId30"/>
    <p:sldId id="361" r:id="rId31"/>
    <p:sldId id="362" r:id="rId32"/>
    <p:sldId id="307" r:id="rId33"/>
    <p:sldId id="376" r:id="rId34"/>
    <p:sldId id="377" r:id="rId35"/>
    <p:sldId id="259" r:id="rId3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76" autoAdjust="0"/>
    <p:restoredTop sz="89691" autoAdjust="0"/>
  </p:normalViewPr>
  <p:slideViewPr>
    <p:cSldViewPr>
      <p:cViewPr varScale="1">
        <p:scale>
          <a:sx n="63" d="100"/>
          <a:sy n="63" d="100"/>
        </p:scale>
        <p:origin x="1420" y="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572361-EB8B-44DF-A21E-3FEF48ABF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DE0AC77-8284-4E9F-8BAA-56F90931C058}">
      <dgm:prSet phldrT="[텍스트]"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ko-KR" altLang="en-US" b="1" dirty="0" smtClean="0"/>
            <a:t>유명 치즈케이크 </a:t>
          </a:r>
          <a:r>
            <a:rPr lang="ko-KR" altLang="en-US" b="1" dirty="0" err="1" smtClean="0"/>
            <a:t>맛집</a:t>
          </a:r>
          <a:r>
            <a:rPr lang="ko-KR" altLang="en-US" b="1" dirty="0" smtClean="0"/>
            <a:t> 찾기</a:t>
          </a:r>
          <a:endParaRPr lang="ko-KR" altLang="en-US" dirty="0"/>
        </a:p>
      </dgm:t>
    </dgm:pt>
    <dgm:pt modelId="{20B5FA60-63FD-4199-8B40-B55A822B7746}" type="par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F418DA0A-5FE0-435A-9A26-A0D4F40575C6}" type="sib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6FB7898E-F165-4628-8189-1548D03B0D8C}" type="pres">
      <dgm:prSet presAssocID="{1C572361-EB8B-44DF-A21E-3FEF48ABFE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883D07-F9FA-453F-B443-43457B442261}" type="pres">
      <dgm:prSet presAssocID="{8DE0AC77-8284-4E9F-8BAA-56F90931C058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D416A14-4284-4158-BE9B-4831DAB3F2F2}" type="presOf" srcId="{1C572361-EB8B-44DF-A21E-3FEF48ABFEF3}" destId="{6FB7898E-F165-4628-8189-1548D03B0D8C}" srcOrd="0" destOrd="0" presId="urn:microsoft.com/office/officeart/2005/8/layout/vList2"/>
    <dgm:cxn modelId="{1F909A52-DAD1-486C-A823-634B6B309C34}" type="presOf" srcId="{8DE0AC77-8284-4E9F-8BAA-56F90931C058}" destId="{36883D07-F9FA-453F-B443-43457B442261}" srcOrd="0" destOrd="0" presId="urn:microsoft.com/office/officeart/2005/8/layout/vList2"/>
    <dgm:cxn modelId="{7FBEDB83-4896-44A5-AF3E-8490A9A80A30}" srcId="{1C572361-EB8B-44DF-A21E-3FEF48ABFEF3}" destId="{8DE0AC77-8284-4E9F-8BAA-56F90931C058}" srcOrd="0" destOrd="0" parTransId="{20B5FA60-63FD-4199-8B40-B55A822B7746}" sibTransId="{F418DA0A-5FE0-435A-9A26-A0D4F40575C6}"/>
    <dgm:cxn modelId="{F783DC10-F4B2-4644-A34B-1269A8C2C0BE}" type="presParOf" srcId="{6FB7898E-F165-4628-8189-1548D03B0D8C}" destId="{36883D07-F9FA-453F-B443-43457B44226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1049312-047E-45D7-B692-5D8F2F782C2D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77AC949-F131-4921-8CF4-B93A246D6EF1}">
      <dgm:prSet phldrT="[텍스트]"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ko-KR" altLang="en-US" b="1" spc="0" dirty="0" smtClean="0"/>
            <a:t>김다영</a:t>
          </a:r>
          <a:endParaRPr lang="ko-KR" altLang="en-US" b="1" spc="0" dirty="0"/>
        </a:p>
      </dgm:t>
    </dgm:pt>
    <dgm:pt modelId="{3A366351-8D55-4438-A562-CD28407D0B25}" type="parTrans" cxnId="{1B3BAC40-3198-45B2-BDCB-3D3DCE3A5235}">
      <dgm:prSet/>
      <dgm:spPr/>
      <dgm:t>
        <a:bodyPr/>
        <a:lstStyle/>
        <a:p>
          <a:pPr latinLnBrk="1"/>
          <a:endParaRPr lang="ko-KR" altLang="en-US"/>
        </a:p>
      </dgm:t>
    </dgm:pt>
    <dgm:pt modelId="{5DA30983-1117-4830-B60F-806549CE0B8D}" type="sibTrans" cxnId="{1B3BAC40-3198-45B2-BDCB-3D3DCE3A5235}">
      <dgm:prSet/>
      <dgm:spPr/>
      <dgm:t>
        <a:bodyPr/>
        <a:lstStyle/>
        <a:p>
          <a:pPr latinLnBrk="1"/>
          <a:endParaRPr lang="ko-KR" altLang="en-US"/>
        </a:p>
      </dgm:t>
    </dgm:pt>
    <dgm:pt modelId="{D9CCD4CE-91E4-4FA1-B0D1-959FD7B2F9A8}">
      <dgm:prSet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ko-KR" altLang="en-US" b="1" spc="0" dirty="0" smtClean="0"/>
            <a:t>서준영</a:t>
          </a:r>
        </a:p>
      </dgm:t>
    </dgm:pt>
    <dgm:pt modelId="{BB507E42-873A-462C-ADCE-E74D739F8AF4}" type="parTrans" cxnId="{770AF87C-38DF-4445-A7A0-2B25FE64F489}">
      <dgm:prSet/>
      <dgm:spPr/>
      <dgm:t>
        <a:bodyPr/>
        <a:lstStyle/>
        <a:p>
          <a:pPr latinLnBrk="1"/>
          <a:endParaRPr lang="ko-KR" altLang="en-US"/>
        </a:p>
      </dgm:t>
    </dgm:pt>
    <dgm:pt modelId="{866902A4-7B72-4721-B36D-35C6BA0159EF}" type="sibTrans" cxnId="{770AF87C-38DF-4445-A7A0-2B25FE64F489}">
      <dgm:prSet/>
      <dgm:spPr/>
      <dgm:t>
        <a:bodyPr/>
        <a:lstStyle/>
        <a:p>
          <a:pPr latinLnBrk="1"/>
          <a:endParaRPr lang="ko-KR" altLang="en-US"/>
        </a:p>
      </dgm:t>
    </dgm:pt>
    <dgm:pt modelId="{0F58A6F1-2A75-46E4-B454-B341342FA5FB}">
      <dgm:prSet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ko-KR" altLang="en-US" b="1" spc="0" dirty="0" smtClean="0"/>
            <a:t>이수진</a:t>
          </a:r>
          <a:endParaRPr lang="en-US" altLang="ko-KR" b="1" spc="0" dirty="0" smtClean="0"/>
        </a:p>
      </dgm:t>
    </dgm:pt>
    <dgm:pt modelId="{2473174B-2A4B-4F62-B990-E19FC4CD6233}" type="parTrans" cxnId="{00AB34BE-FF38-4EBE-B3E2-7178A48A5492}">
      <dgm:prSet/>
      <dgm:spPr/>
      <dgm:t>
        <a:bodyPr/>
        <a:lstStyle/>
        <a:p>
          <a:pPr latinLnBrk="1"/>
          <a:endParaRPr lang="ko-KR" altLang="en-US"/>
        </a:p>
      </dgm:t>
    </dgm:pt>
    <dgm:pt modelId="{D43A2D07-A1BB-4B51-A54B-CE658EEA6C1F}" type="sibTrans" cxnId="{00AB34BE-FF38-4EBE-B3E2-7178A48A5492}">
      <dgm:prSet/>
      <dgm:spPr/>
      <dgm:t>
        <a:bodyPr/>
        <a:lstStyle/>
        <a:p>
          <a:pPr latinLnBrk="1"/>
          <a:endParaRPr lang="ko-KR" altLang="en-US"/>
        </a:p>
      </dgm:t>
    </dgm:pt>
    <dgm:pt modelId="{47BBF670-AF21-4D87-A81D-C69370AF9D27}">
      <dgm:prSet phldrT="[텍스트]"/>
      <dgm:spPr/>
      <dgm:t>
        <a:bodyPr/>
        <a:lstStyle/>
        <a:p>
          <a:pPr latinLnBrk="1"/>
          <a:r>
            <a:rPr lang="ko-KR" altLang="en-US" b="1" spc="0" dirty="0" smtClean="0"/>
            <a:t>생각지 못한 오류가 많아 시간 소요가 커서 힘들었지만 훌륭한 팀원들 덕분에 많이 배울 수 있었다</a:t>
          </a:r>
          <a:r>
            <a:rPr lang="en-US" altLang="ko-KR" b="1" spc="0" dirty="0" smtClean="0"/>
            <a:t>.</a:t>
          </a:r>
          <a:endParaRPr lang="ko-KR" altLang="en-US" b="1" spc="0" dirty="0"/>
        </a:p>
      </dgm:t>
    </dgm:pt>
    <dgm:pt modelId="{945EACD4-91FB-47DB-B6B9-BCD9965C75DD}" type="parTrans" cxnId="{56D631CB-2D88-4FCE-8356-CCD5675F91AA}">
      <dgm:prSet/>
      <dgm:spPr/>
      <dgm:t>
        <a:bodyPr/>
        <a:lstStyle/>
        <a:p>
          <a:pPr latinLnBrk="1"/>
          <a:endParaRPr lang="ko-KR" altLang="en-US"/>
        </a:p>
      </dgm:t>
    </dgm:pt>
    <dgm:pt modelId="{38844BB0-F22E-4967-92E6-A459236E3659}" type="sibTrans" cxnId="{56D631CB-2D88-4FCE-8356-CCD5675F91AA}">
      <dgm:prSet/>
      <dgm:spPr/>
      <dgm:t>
        <a:bodyPr/>
        <a:lstStyle/>
        <a:p>
          <a:pPr latinLnBrk="1"/>
          <a:endParaRPr lang="ko-KR" altLang="en-US"/>
        </a:p>
      </dgm:t>
    </dgm:pt>
    <dgm:pt modelId="{F5CCF786-460E-4857-85C5-86C62B45F0E1}">
      <dgm:prSet/>
      <dgm:spPr/>
      <dgm:t>
        <a:bodyPr/>
        <a:lstStyle/>
        <a:p>
          <a:pPr latinLnBrk="1"/>
          <a:r>
            <a:rPr lang="ko-KR" altLang="en-US" b="1" spc="0" dirty="0" smtClean="0"/>
            <a:t>프로젝트에 대한 두려움이 크게 느껴졌지만 팀원들의 도움으로 쉽게 만들어나갈 수 있었습니다</a:t>
          </a:r>
          <a:r>
            <a:rPr lang="en-US" altLang="ko-KR" b="1" spc="0" dirty="0" smtClean="0"/>
            <a:t>.</a:t>
          </a:r>
          <a:endParaRPr lang="ko-KR" altLang="en-US" b="1" spc="0" dirty="0" smtClean="0"/>
        </a:p>
      </dgm:t>
    </dgm:pt>
    <dgm:pt modelId="{4AB57CD6-5E18-42BE-A82B-D42096C574A2}" type="parTrans" cxnId="{A788D923-BF32-4739-8802-8C4E49D382B8}">
      <dgm:prSet/>
      <dgm:spPr/>
      <dgm:t>
        <a:bodyPr/>
        <a:lstStyle/>
        <a:p>
          <a:pPr latinLnBrk="1"/>
          <a:endParaRPr lang="ko-KR" altLang="en-US"/>
        </a:p>
      </dgm:t>
    </dgm:pt>
    <dgm:pt modelId="{EA33B042-0A98-4C04-A433-86754BDE3ED4}" type="sibTrans" cxnId="{A788D923-BF32-4739-8802-8C4E49D382B8}">
      <dgm:prSet/>
      <dgm:spPr/>
      <dgm:t>
        <a:bodyPr/>
        <a:lstStyle/>
        <a:p>
          <a:pPr latinLnBrk="1"/>
          <a:endParaRPr lang="ko-KR" altLang="en-US"/>
        </a:p>
      </dgm:t>
    </dgm:pt>
    <dgm:pt modelId="{9D640C39-F218-497F-955C-E4E1DB65799C}">
      <dgm:prSet/>
      <dgm:spPr/>
      <dgm:t>
        <a:bodyPr/>
        <a:lstStyle/>
        <a:p>
          <a:pPr latinLnBrk="1"/>
          <a:r>
            <a:rPr lang="en-US" altLang="ko-KR" b="1" spc="0" dirty="0" smtClean="0"/>
            <a:t>“</a:t>
          </a:r>
          <a:r>
            <a:rPr lang="ko-KR" altLang="en-US" b="1" spc="0" dirty="0" smtClean="0"/>
            <a:t>코드를 짤 때는 시간을 넉넉히 잡자</a:t>
          </a:r>
          <a:r>
            <a:rPr lang="en-US" altLang="ko-KR" b="1" spc="0" dirty="0" smtClean="0"/>
            <a:t>”</a:t>
          </a:r>
          <a:r>
            <a:rPr lang="ko-KR" altLang="en-US" b="1" spc="0" dirty="0" smtClean="0"/>
            <a:t>라고 생각했다</a:t>
          </a:r>
          <a:r>
            <a:rPr lang="en-US" altLang="ko-KR" b="1" spc="0" dirty="0" smtClean="0"/>
            <a:t>. (</a:t>
          </a:r>
          <a:r>
            <a:rPr lang="ko-KR" altLang="en-US" b="1" spc="0" dirty="0" smtClean="0"/>
            <a:t>예상 </a:t>
          </a:r>
          <a:r>
            <a:rPr lang="en-US" altLang="ko-KR" b="1" spc="0" dirty="0" smtClean="0"/>
            <a:t>x 5</a:t>
          </a:r>
          <a:r>
            <a:rPr lang="ko-KR" altLang="en-US" b="1" spc="0" dirty="0" smtClean="0"/>
            <a:t>배</a:t>
          </a:r>
          <a:r>
            <a:rPr lang="en-US" altLang="ko-KR" b="1" spc="0" dirty="0" smtClean="0"/>
            <a:t>) </a:t>
          </a:r>
          <a:r>
            <a:rPr lang="ko-KR" altLang="en-US" b="1" spc="0" dirty="0" smtClean="0"/>
            <a:t>하지만 코딩을 </a:t>
          </a:r>
          <a:r>
            <a:rPr lang="ko-KR" altLang="en-US" b="1" spc="0" dirty="0" err="1" smtClean="0"/>
            <a:t>실컷할</a:t>
          </a:r>
          <a:r>
            <a:rPr lang="ko-KR" altLang="en-US" b="1" spc="0" dirty="0" smtClean="0"/>
            <a:t> 수 있어서 즐거웠다</a:t>
          </a:r>
          <a:r>
            <a:rPr lang="en-US" altLang="ko-KR" b="1" spc="0" dirty="0" smtClean="0"/>
            <a:t>.</a:t>
          </a:r>
          <a:endParaRPr lang="ko-KR" altLang="en-US" b="1" spc="0" dirty="0" smtClean="0"/>
        </a:p>
      </dgm:t>
    </dgm:pt>
    <dgm:pt modelId="{DA435B06-2588-4BFC-BA56-3F11F51D2214}" type="parTrans" cxnId="{90D9F13A-1FBF-4DAD-8267-3FB1E30F3765}">
      <dgm:prSet/>
      <dgm:spPr/>
      <dgm:t>
        <a:bodyPr/>
        <a:lstStyle/>
        <a:p>
          <a:pPr latinLnBrk="1"/>
          <a:endParaRPr lang="ko-KR" altLang="en-US"/>
        </a:p>
      </dgm:t>
    </dgm:pt>
    <dgm:pt modelId="{6B734ABC-3CD3-4D24-9D6F-654D2BE91AAF}" type="sibTrans" cxnId="{90D9F13A-1FBF-4DAD-8267-3FB1E30F3765}">
      <dgm:prSet/>
      <dgm:spPr/>
      <dgm:t>
        <a:bodyPr/>
        <a:lstStyle/>
        <a:p>
          <a:pPr latinLnBrk="1"/>
          <a:endParaRPr lang="ko-KR" altLang="en-US"/>
        </a:p>
      </dgm:t>
    </dgm:pt>
    <dgm:pt modelId="{6AF1F34B-3789-4E8A-BEA8-9F61609F3056}" type="pres">
      <dgm:prSet presAssocID="{31049312-047E-45D7-B692-5D8F2F782C2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94D62A-2C33-4A66-A79A-364AF375C5C5}" type="pres">
      <dgm:prSet presAssocID="{877AC949-F131-4921-8CF4-B93A246D6EF1}" presName="linNode" presStyleCnt="0"/>
      <dgm:spPr/>
    </dgm:pt>
    <dgm:pt modelId="{D59B156A-B76E-465B-AC78-6FFB87E3D610}" type="pres">
      <dgm:prSet presAssocID="{877AC949-F131-4921-8CF4-B93A246D6EF1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89090AD-663B-4ED0-A45A-A9C709CE8D63}" type="pres">
      <dgm:prSet presAssocID="{877AC949-F131-4921-8CF4-B93A246D6EF1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8BBE096-6973-4AF5-AFD0-5DD9EE14E241}" type="pres">
      <dgm:prSet presAssocID="{5DA30983-1117-4830-B60F-806549CE0B8D}" presName="sp" presStyleCnt="0"/>
      <dgm:spPr/>
    </dgm:pt>
    <dgm:pt modelId="{B5870118-EBC8-417E-AD57-33E5652597E2}" type="pres">
      <dgm:prSet presAssocID="{D9CCD4CE-91E4-4FA1-B0D1-959FD7B2F9A8}" presName="linNode" presStyleCnt="0"/>
      <dgm:spPr/>
    </dgm:pt>
    <dgm:pt modelId="{0058D970-AB5F-4005-955F-6389A8C86A2B}" type="pres">
      <dgm:prSet presAssocID="{D9CCD4CE-91E4-4FA1-B0D1-959FD7B2F9A8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352640B-BD9A-4EB6-9204-F6D0955D4FA3}" type="pres">
      <dgm:prSet presAssocID="{D9CCD4CE-91E4-4FA1-B0D1-959FD7B2F9A8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D524900-3572-44FB-8113-9FC220498D48}" type="pres">
      <dgm:prSet presAssocID="{866902A4-7B72-4721-B36D-35C6BA0159EF}" presName="sp" presStyleCnt="0"/>
      <dgm:spPr/>
    </dgm:pt>
    <dgm:pt modelId="{5E00FF94-2EAC-49EE-849D-EE4F753D0D98}" type="pres">
      <dgm:prSet presAssocID="{0F58A6F1-2A75-46E4-B454-B341342FA5FB}" presName="linNode" presStyleCnt="0"/>
      <dgm:spPr/>
    </dgm:pt>
    <dgm:pt modelId="{86A961B4-81A6-4386-9A79-8FC1FF3B4763}" type="pres">
      <dgm:prSet presAssocID="{0F58A6F1-2A75-46E4-B454-B341342FA5FB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99CF148-F226-427D-8253-0FCF5DEE009B}" type="pres">
      <dgm:prSet presAssocID="{0F58A6F1-2A75-46E4-B454-B341342FA5FB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770AF87C-38DF-4445-A7A0-2B25FE64F489}" srcId="{31049312-047E-45D7-B692-5D8F2F782C2D}" destId="{D9CCD4CE-91E4-4FA1-B0D1-959FD7B2F9A8}" srcOrd="1" destOrd="0" parTransId="{BB507E42-873A-462C-ADCE-E74D739F8AF4}" sibTransId="{866902A4-7B72-4721-B36D-35C6BA0159EF}"/>
    <dgm:cxn modelId="{41CE5C3D-4ED5-4425-BB79-31764F862AC3}" type="presOf" srcId="{877AC949-F131-4921-8CF4-B93A246D6EF1}" destId="{D59B156A-B76E-465B-AC78-6FFB87E3D610}" srcOrd="0" destOrd="0" presId="urn:microsoft.com/office/officeart/2005/8/layout/vList5"/>
    <dgm:cxn modelId="{A788D923-BF32-4739-8802-8C4E49D382B8}" srcId="{D9CCD4CE-91E4-4FA1-B0D1-959FD7B2F9A8}" destId="{F5CCF786-460E-4857-85C5-86C62B45F0E1}" srcOrd="0" destOrd="0" parTransId="{4AB57CD6-5E18-42BE-A82B-D42096C574A2}" sibTransId="{EA33B042-0A98-4C04-A433-86754BDE3ED4}"/>
    <dgm:cxn modelId="{56D631CB-2D88-4FCE-8356-CCD5675F91AA}" srcId="{877AC949-F131-4921-8CF4-B93A246D6EF1}" destId="{47BBF670-AF21-4D87-A81D-C69370AF9D27}" srcOrd="0" destOrd="0" parTransId="{945EACD4-91FB-47DB-B6B9-BCD9965C75DD}" sibTransId="{38844BB0-F22E-4967-92E6-A459236E3659}"/>
    <dgm:cxn modelId="{347F000C-06BF-4D14-B200-D477D7D67B3D}" type="presOf" srcId="{31049312-047E-45D7-B692-5D8F2F782C2D}" destId="{6AF1F34B-3789-4E8A-BEA8-9F61609F3056}" srcOrd="0" destOrd="0" presId="urn:microsoft.com/office/officeart/2005/8/layout/vList5"/>
    <dgm:cxn modelId="{9AC7DB4C-639A-44A4-8156-238F77C0507D}" type="presOf" srcId="{D9CCD4CE-91E4-4FA1-B0D1-959FD7B2F9A8}" destId="{0058D970-AB5F-4005-955F-6389A8C86A2B}" srcOrd="0" destOrd="0" presId="urn:microsoft.com/office/officeart/2005/8/layout/vList5"/>
    <dgm:cxn modelId="{DDC1A96D-161C-4FD5-8ECA-2877756824E2}" type="presOf" srcId="{9D640C39-F218-497F-955C-E4E1DB65799C}" destId="{B99CF148-F226-427D-8253-0FCF5DEE009B}" srcOrd="0" destOrd="0" presId="urn:microsoft.com/office/officeart/2005/8/layout/vList5"/>
    <dgm:cxn modelId="{90D9F13A-1FBF-4DAD-8267-3FB1E30F3765}" srcId="{0F58A6F1-2A75-46E4-B454-B341342FA5FB}" destId="{9D640C39-F218-497F-955C-E4E1DB65799C}" srcOrd="0" destOrd="0" parTransId="{DA435B06-2588-4BFC-BA56-3F11F51D2214}" sibTransId="{6B734ABC-3CD3-4D24-9D6F-654D2BE91AAF}"/>
    <dgm:cxn modelId="{285F7FDC-34A1-4AAA-B376-CA9418B295FA}" type="presOf" srcId="{F5CCF786-460E-4857-85C5-86C62B45F0E1}" destId="{1352640B-BD9A-4EB6-9204-F6D0955D4FA3}" srcOrd="0" destOrd="0" presId="urn:microsoft.com/office/officeart/2005/8/layout/vList5"/>
    <dgm:cxn modelId="{705CF40B-34FC-49B9-A55C-CF97EDAD2A0D}" type="presOf" srcId="{0F58A6F1-2A75-46E4-B454-B341342FA5FB}" destId="{86A961B4-81A6-4386-9A79-8FC1FF3B4763}" srcOrd="0" destOrd="0" presId="urn:microsoft.com/office/officeart/2005/8/layout/vList5"/>
    <dgm:cxn modelId="{C30CDB8B-8F19-48A5-ADFD-8B9906633012}" type="presOf" srcId="{47BBF670-AF21-4D87-A81D-C69370AF9D27}" destId="{889090AD-663B-4ED0-A45A-A9C709CE8D63}" srcOrd="0" destOrd="0" presId="urn:microsoft.com/office/officeart/2005/8/layout/vList5"/>
    <dgm:cxn modelId="{00AB34BE-FF38-4EBE-B3E2-7178A48A5492}" srcId="{31049312-047E-45D7-B692-5D8F2F782C2D}" destId="{0F58A6F1-2A75-46E4-B454-B341342FA5FB}" srcOrd="2" destOrd="0" parTransId="{2473174B-2A4B-4F62-B990-E19FC4CD6233}" sibTransId="{D43A2D07-A1BB-4B51-A54B-CE658EEA6C1F}"/>
    <dgm:cxn modelId="{1B3BAC40-3198-45B2-BDCB-3D3DCE3A5235}" srcId="{31049312-047E-45D7-B692-5D8F2F782C2D}" destId="{877AC949-F131-4921-8CF4-B93A246D6EF1}" srcOrd="0" destOrd="0" parTransId="{3A366351-8D55-4438-A562-CD28407D0B25}" sibTransId="{5DA30983-1117-4830-B60F-806549CE0B8D}"/>
    <dgm:cxn modelId="{DE54C231-F70C-4853-9B24-4F3C0C9C0BFE}" type="presParOf" srcId="{6AF1F34B-3789-4E8A-BEA8-9F61609F3056}" destId="{F794D62A-2C33-4A66-A79A-364AF375C5C5}" srcOrd="0" destOrd="0" presId="urn:microsoft.com/office/officeart/2005/8/layout/vList5"/>
    <dgm:cxn modelId="{5E8521B2-4D69-4757-AD5E-16C22EA80607}" type="presParOf" srcId="{F794D62A-2C33-4A66-A79A-364AF375C5C5}" destId="{D59B156A-B76E-465B-AC78-6FFB87E3D610}" srcOrd="0" destOrd="0" presId="urn:microsoft.com/office/officeart/2005/8/layout/vList5"/>
    <dgm:cxn modelId="{26598B2D-C8C0-4FAB-97CB-7AB93AB9ECC6}" type="presParOf" srcId="{F794D62A-2C33-4A66-A79A-364AF375C5C5}" destId="{889090AD-663B-4ED0-A45A-A9C709CE8D63}" srcOrd="1" destOrd="0" presId="urn:microsoft.com/office/officeart/2005/8/layout/vList5"/>
    <dgm:cxn modelId="{6E24FDD5-99ED-4B75-97F3-B9658F60346F}" type="presParOf" srcId="{6AF1F34B-3789-4E8A-BEA8-9F61609F3056}" destId="{48BBE096-6973-4AF5-AFD0-5DD9EE14E241}" srcOrd="1" destOrd="0" presId="urn:microsoft.com/office/officeart/2005/8/layout/vList5"/>
    <dgm:cxn modelId="{7CDEA9D5-3E1B-4577-9423-CE56559F0FC9}" type="presParOf" srcId="{6AF1F34B-3789-4E8A-BEA8-9F61609F3056}" destId="{B5870118-EBC8-417E-AD57-33E5652597E2}" srcOrd="2" destOrd="0" presId="urn:microsoft.com/office/officeart/2005/8/layout/vList5"/>
    <dgm:cxn modelId="{7FF03A86-C2BC-4849-922A-7C9BBFB7B1DB}" type="presParOf" srcId="{B5870118-EBC8-417E-AD57-33E5652597E2}" destId="{0058D970-AB5F-4005-955F-6389A8C86A2B}" srcOrd="0" destOrd="0" presId="urn:microsoft.com/office/officeart/2005/8/layout/vList5"/>
    <dgm:cxn modelId="{2E46E9D5-B2B3-432E-906B-163A429B6BDF}" type="presParOf" srcId="{B5870118-EBC8-417E-AD57-33E5652597E2}" destId="{1352640B-BD9A-4EB6-9204-F6D0955D4FA3}" srcOrd="1" destOrd="0" presId="urn:microsoft.com/office/officeart/2005/8/layout/vList5"/>
    <dgm:cxn modelId="{27EA379D-7D6E-4AD8-844A-FC1CB895F012}" type="presParOf" srcId="{6AF1F34B-3789-4E8A-BEA8-9F61609F3056}" destId="{8D524900-3572-44FB-8113-9FC220498D48}" srcOrd="3" destOrd="0" presId="urn:microsoft.com/office/officeart/2005/8/layout/vList5"/>
    <dgm:cxn modelId="{5F7E69FE-F7A0-4BB0-A424-044B52F0B007}" type="presParOf" srcId="{6AF1F34B-3789-4E8A-BEA8-9F61609F3056}" destId="{5E00FF94-2EAC-49EE-849D-EE4F753D0D98}" srcOrd="4" destOrd="0" presId="urn:microsoft.com/office/officeart/2005/8/layout/vList5"/>
    <dgm:cxn modelId="{EA4FAF17-F9E1-4877-B0A5-7026A573183F}" type="presParOf" srcId="{5E00FF94-2EAC-49EE-849D-EE4F753D0D98}" destId="{86A961B4-81A6-4386-9A79-8FC1FF3B4763}" srcOrd="0" destOrd="0" presId="urn:microsoft.com/office/officeart/2005/8/layout/vList5"/>
    <dgm:cxn modelId="{00EBB48A-0A9F-4826-9B11-2BF777357291}" type="presParOf" srcId="{5E00FF94-2EAC-49EE-849D-EE4F753D0D98}" destId="{B99CF148-F226-427D-8253-0FCF5DEE009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572361-EB8B-44DF-A21E-3FEF48ABF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DE0AC77-8284-4E9F-8BAA-56F90931C058}">
      <dgm:prSet phldrT="[텍스트]"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ko-KR" altLang="en-US" b="1" dirty="0" err="1" smtClean="0"/>
            <a:t>인스타그램</a:t>
          </a:r>
          <a:endParaRPr lang="ko-KR" altLang="en-US" dirty="0"/>
        </a:p>
      </dgm:t>
    </dgm:pt>
    <dgm:pt modelId="{20B5FA60-63FD-4199-8B40-B55A822B7746}" type="par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F418DA0A-5FE0-435A-9A26-A0D4F40575C6}" type="sib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A3326A00-4586-4F5E-BF73-98DB78AB97E6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58F5EB1D-5E93-49AA-815F-82D702490146}" type="par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A3F34EE-D280-4207-9880-D59284EE49FC}" type="sib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FB7898E-F165-4628-8189-1548D03B0D8C}" type="pres">
      <dgm:prSet presAssocID="{1C572361-EB8B-44DF-A21E-3FEF48ABFE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883D07-F9FA-453F-B443-43457B442261}" type="pres">
      <dgm:prSet presAssocID="{8DE0AC77-8284-4E9F-8BAA-56F90931C058}" presName="parentText" presStyleLbl="node1" presStyleIdx="0" presStyleCnt="1" custScaleY="4662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5FABF5-F038-4493-9853-9EE72ED15887}" type="pres">
      <dgm:prSet presAssocID="{8DE0AC77-8284-4E9F-8BAA-56F90931C058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C8C19EB-8A1E-4863-9EA5-3B56EE438074}" type="presOf" srcId="{8DE0AC77-8284-4E9F-8BAA-56F90931C058}" destId="{36883D07-F9FA-453F-B443-43457B442261}" srcOrd="0" destOrd="0" presId="urn:microsoft.com/office/officeart/2005/8/layout/vList2"/>
    <dgm:cxn modelId="{B5E54D0D-0FFC-46F5-832D-E8CD3EA3402C}" srcId="{8DE0AC77-8284-4E9F-8BAA-56F90931C058}" destId="{A3326A00-4586-4F5E-BF73-98DB78AB97E6}" srcOrd="0" destOrd="0" parTransId="{58F5EB1D-5E93-49AA-815F-82D702490146}" sibTransId="{6A3F34EE-D280-4207-9880-D59284EE49FC}"/>
    <dgm:cxn modelId="{7FBEDB83-4896-44A5-AF3E-8490A9A80A30}" srcId="{1C572361-EB8B-44DF-A21E-3FEF48ABFEF3}" destId="{8DE0AC77-8284-4E9F-8BAA-56F90931C058}" srcOrd="0" destOrd="0" parTransId="{20B5FA60-63FD-4199-8B40-B55A822B7746}" sibTransId="{F418DA0A-5FE0-435A-9A26-A0D4F40575C6}"/>
    <dgm:cxn modelId="{CF960B51-3006-44DA-B579-8CAC1C79B748}" type="presOf" srcId="{A3326A00-4586-4F5E-BF73-98DB78AB97E6}" destId="{7B5FABF5-F038-4493-9853-9EE72ED15887}" srcOrd="0" destOrd="0" presId="urn:microsoft.com/office/officeart/2005/8/layout/vList2"/>
    <dgm:cxn modelId="{3CDF4153-7415-480D-94B8-4146D1B3F9C7}" type="presOf" srcId="{1C572361-EB8B-44DF-A21E-3FEF48ABFEF3}" destId="{6FB7898E-F165-4628-8189-1548D03B0D8C}" srcOrd="0" destOrd="0" presId="urn:microsoft.com/office/officeart/2005/8/layout/vList2"/>
    <dgm:cxn modelId="{FD72AB38-7D22-4980-B330-EE7F3B4F0B14}" type="presParOf" srcId="{6FB7898E-F165-4628-8189-1548D03B0D8C}" destId="{36883D07-F9FA-453F-B443-43457B442261}" srcOrd="0" destOrd="0" presId="urn:microsoft.com/office/officeart/2005/8/layout/vList2"/>
    <dgm:cxn modelId="{847F47F5-10AA-4272-B44C-6252F24CEC4A}" type="presParOf" srcId="{6FB7898E-F165-4628-8189-1548D03B0D8C}" destId="{7B5FABF5-F038-4493-9853-9EE72ED1588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C572361-EB8B-44DF-A21E-3FEF48ABF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FB7898E-F165-4628-8189-1548D03B0D8C}" type="pres">
      <dgm:prSet presAssocID="{1C572361-EB8B-44DF-A21E-3FEF48ABFE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13F478E-22DC-4081-833A-713CEB80C98A}" type="presOf" srcId="{1C572361-EB8B-44DF-A21E-3FEF48ABFEF3}" destId="{6FB7898E-F165-4628-8189-1548D03B0D8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C572361-EB8B-44DF-A21E-3FEF48ABF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DE0AC77-8284-4E9F-8BAA-56F90931C058}">
      <dgm:prSet phldrT="[텍스트]"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en-US" altLang="ko-KR" b="1" dirty="0" smtClean="0"/>
            <a:t>3159</a:t>
          </a:r>
          <a:r>
            <a:rPr lang="ko-KR" altLang="en-US" b="1" dirty="0" smtClean="0"/>
            <a:t>개</a:t>
          </a:r>
          <a:endParaRPr lang="ko-KR" altLang="en-US" dirty="0"/>
        </a:p>
      </dgm:t>
    </dgm:pt>
    <dgm:pt modelId="{20B5FA60-63FD-4199-8B40-B55A822B7746}" type="par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F418DA0A-5FE0-435A-9A26-A0D4F40575C6}" type="sib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A3326A00-4586-4F5E-BF73-98DB78AB97E6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58F5EB1D-5E93-49AA-815F-82D702490146}" type="par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A3F34EE-D280-4207-9880-D59284EE49FC}" type="sib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FB7898E-F165-4628-8189-1548D03B0D8C}" type="pres">
      <dgm:prSet presAssocID="{1C572361-EB8B-44DF-A21E-3FEF48ABFE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883D07-F9FA-453F-B443-43457B442261}" type="pres">
      <dgm:prSet presAssocID="{8DE0AC77-8284-4E9F-8BAA-56F90931C058}" presName="parentText" presStyleLbl="node1" presStyleIdx="0" presStyleCnt="1" custScaleY="4662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5FABF5-F038-4493-9853-9EE72ED15887}" type="pres">
      <dgm:prSet presAssocID="{8DE0AC77-8284-4E9F-8BAA-56F90931C058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EEA2B49-75F9-4D27-8AD9-8C3AD49C9991}" type="presOf" srcId="{A3326A00-4586-4F5E-BF73-98DB78AB97E6}" destId="{7B5FABF5-F038-4493-9853-9EE72ED15887}" srcOrd="0" destOrd="0" presId="urn:microsoft.com/office/officeart/2005/8/layout/vList2"/>
    <dgm:cxn modelId="{B5E54D0D-0FFC-46F5-832D-E8CD3EA3402C}" srcId="{8DE0AC77-8284-4E9F-8BAA-56F90931C058}" destId="{A3326A00-4586-4F5E-BF73-98DB78AB97E6}" srcOrd="0" destOrd="0" parTransId="{58F5EB1D-5E93-49AA-815F-82D702490146}" sibTransId="{6A3F34EE-D280-4207-9880-D59284EE49FC}"/>
    <dgm:cxn modelId="{3AFCA6CB-530D-41CB-8FF2-D6BBF4CB5810}" type="presOf" srcId="{1C572361-EB8B-44DF-A21E-3FEF48ABFEF3}" destId="{6FB7898E-F165-4628-8189-1548D03B0D8C}" srcOrd="0" destOrd="0" presId="urn:microsoft.com/office/officeart/2005/8/layout/vList2"/>
    <dgm:cxn modelId="{D01AAF01-383A-4DE2-B36E-5E17CA7CC867}" type="presOf" srcId="{8DE0AC77-8284-4E9F-8BAA-56F90931C058}" destId="{36883D07-F9FA-453F-B443-43457B442261}" srcOrd="0" destOrd="0" presId="urn:microsoft.com/office/officeart/2005/8/layout/vList2"/>
    <dgm:cxn modelId="{7FBEDB83-4896-44A5-AF3E-8490A9A80A30}" srcId="{1C572361-EB8B-44DF-A21E-3FEF48ABFEF3}" destId="{8DE0AC77-8284-4E9F-8BAA-56F90931C058}" srcOrd="0" destOrd="0" parTransId="{20B5FA60-63FD-4199-8B40-B55A822B7746}" sibTransId="{F418DA0A-5FE0-435A-9A26-A0D4F40575C6}"/>
    <dgm:cxn modelId="{165619A4-84E6-4556-A76C-7C527A89608C}" type="presParOf" srcId="{6FB7898E-F165-4628-8189-1548D03B0D8C}" destId="{36883D07-F9FA-453F-B443-43457B442261}" srcOrd="0" destOrd="0" presId="urn:microsoft.com/office/officeart/2005/8/layout/vList2"/>
    <dgm:cxn modelId="{15EE0A73-072B-4A40-8F6D-AEFC68E43C4E}" type="presParOf" srcId="{6FB7898E-F165-4628-8189-1548D03B0D8C}" destId="{7B5FABF5-F038-4493-9853-9EE72ED1588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C572361-EB8B-44DF-A21E-3FEF48ABF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DE0AC77-8284-4E9F-8BAA-56F90931C058}">
      <dgm:prSet phldrT="[텍스트]"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en-US" altLang="ko-KR" b="1" dirty="0" smtClean="0"/>
            <a:t>2019/12/09 ~ 2019/12/31</a:t>
          </a:r>
          <a:endParaRPr lang="ko-KR" altLang="en-US" dirty="0"/>
        </a:p>
      </dgm:t>
    </dgm:pt>
    <dgm:pt modelId="{20B5FA60-63FD-4199-8B40-B55A822B7746}" type="par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F418DA0A-5FE0-435A-9A26-A0D4F40575C6}" type="sib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A3326A00-4586-4F5E-BF73-98DB78AB97E6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58F5EB1D-5E93-49AA-815F-82D702490146}" type="par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A3F34EE-D280-4207-9880-D59284EE49FC}" type="sib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FB7898E-F165-4628-8189-1548D03B0D8C}" type="pres">
      <dgm:prSet presAssocID="{1C572361-EB8B-44DF-A21E-3FEF48ABFE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883D07-F9FA-453F-B443-43457B442261}" type="pres">
      <dgm:prSet presAssocID="{8DE0AC77-8284-4E9F-8BAA-56F90931C058}" presName="parentText" presStyleLbl="node1" presStyleIdx="0" presStyleCnt="1" custScaleY="6648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5FABF5-F038-4493-9853-9EE72ED15887}" type="pres">
      <dgm:prSet presAssocID="{8DE0AC77-8284-4E9F-8BAA-56F90931C058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5E54D0D-0FFC-46F5-832D-E8CD3EA3402C}" srcId="{8DE0AC77-8284-4E9F-8BAA-56F90931C058}" destId="{A3326A00-4586-4F5E-BF73-98DB78AB97E6}" srcOrd="0" destOrd="0" parTransId="{58F5EB1D-5E93-49AA-815F-82D702490146}" sibTransId="{6A3F34EE-D280-4207-9880-D59284EE49FC}"/>
    <dgm:cxn modelId="{DBDC028B-BD2A-4D63-8998-54A8E5A1AB4A}" type="presOf" srcId="{1C572361-EB8B-44DF-A21E-3FEF48ABFEF3}" destId="{6FB7898E-F165-4628-8189-1548D03B0D8C}" srcOrd="0" destOrd="0" presId="urn:microsoft.com/office/officeart/2005/8/layout/vList2"/>
    <dgm:cxn modelId="{7FBEDB83-4896-44A5-AF3E-8490A9A80A30}" srcId="{1C572361-EB8B-44DF-A21E-3FEF48ABFEF3}" destId="{8DE0AC77-8284-4E9F-8BAA-56F90931C058}" srcOrd="0" destOrd="0" parTransId="{20B5FA60-63FD-4199-8B40-B55A822B7746}" sibTransId="{F418DA0A-5FE0-435A-9A26-A0D4F40575C6}"/>
    <dgm:cxn modelId="{6BDC36FF-F90D-439F-A347-C0838E04BFD1}" type="presOf" srcId="{8DE0AC77-8284-4E9F-8BAA-56F90931C058}" destId="{36883D07-F9FA-453F-B443-43457B442261}" srcOrd="0" destOrd="0" presId="urn:microsoft.com/office/officeart/2005/8/layout/vList2"/>
    <dgm:cxn modelId="{02F77AF7-E792-4156-8DAB-CD9877E91083}" type="presOf" srcId="{A3326A00-4586-4F5E-BF73-98DB78AB97E6}" destId="{7B5FABF5-F038-4493-9853-9EE72ED15887}" srcOrd="0" destOrd="0" presId="urn:microsoft.com/office/officeart/2005/8/layout/vList2"/>
    <dgm:cxn modelId="{ED361C0B-EA63-407E-8E04-DC5810ACDF0D}" type="presParOf" srcId="{6FB7898E-F165-4628-8189-1548D03B0D8C}" destId="{36883D07-F9FA-453F-B443-43457B442261}" srcOrd="0" destOrd="0" presId="urn:microsoft.com/office/officeart/2005/8/layout/vList2"/>
    <dgm:cxn modelId="{B0EA5495-86F0-42A9-8158-979367514809}" type="presParOf" srcId="{6FB7898E-F165-4628-8189-1548D03B0D8C}" destId="{7B5FABF5-F038-4493-9853-9EE72ED1588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C572361-EB8B-44DF-A21E-3FEF48ABF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DE0AC77-8284-4E9F-8BAA-56F90931C058}">
      <dgm:prSet phldrT="[텍스트]"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algn="l" latinLnBrk="1"/>
          <a:r>
            <a:rPr lang="en-US" altLang="ko-KR" dirty="0" smtClean="0"/>
            <a:t>-</a:t>
          </a:r>
          <a:r>
            <a:rPr lang="en-US" altLang="ko-KR" baseline="0" dirty="0" smtClean="0"/>
            <a:t> </a:t>
          </a:r>
          <a:r>
            <a:rPr lang="ko-KR" altLang="en-US" baseline="0" dirty="0" smtClean="0"/>
            <a:t>전국</a:t>
          </a:r>
          <a:r>
            <a:rPr lang="en-US" altLang="ko-KR" baseline="0" dirty="0" smtClean="0"/>
            <a:t>:</a:t>
          </a:r>
          <a:r>
            <a:rPr lang="ko-KR" altLang="en-US" baseline="0" dirty="0" smtClean="0"/>
            <a:t> </a:t>
          </a:r>
          <a:r>
            <a:rPr lang="ko-KR" altLang="en-US" b="1" dirty="0" err="1" smtClean="0"/>
            <a:t>세종시</a:t>
          </a:r>
          <a:r>
            <a:rPr lang="ko-KR" altLang="en-US" b="1" dirty="0" smtClean="0"/>
            <a:t> </a:t>
          </a:r>
          <a:r>
            <a:rPr lang="ko-KR" altLang="en-US" b="1" dirty="0" err="1" smtClean="0"/>
            <a:t>새롬동</a:t>
          </a:r>
          <a:r>
            <a:rPr lang="en-US" altLang="ko-KR" b="1" dirty="0" smtClean="0"/>
            <a:t>, </a:t>
          </a:r>
          <a:r>
            <a:rPr lang="ko-KR" altLang="en-US" b="1" dirty="0" smtClean="0"/>
            <a:t>수원시 신동</a:t>
          </a:r>
          <a:r>
            <a:rPr lang="en-US" altLang="ko-KR" b="1" dirty="0" smtClean="0"/>
            <a:t>, </a:t>
          </a:r>
          <a:r>
            <a:rPr lang="ko-KR" altLang="en-US" b="1" dirty="0" err="1" smtClean="0"/>
            <a:t>화성시</a:t>
          </a:r>
          <a:r>
            <a:rPr lang="ko-KR" altLang="en-US" b="1" dirty="0" smtClean="0"/>
            <a:t> 향남</a:t>
          </a:r>
          <a:endParaRPr lang="en-US" altLang="ko-KR" b="1" baseline="0" dirty="0" smtClean="0"/>
        </a:p>
        <a:p>
          <a:pPr algn="l" latinLnBrk="1"/>
          <a:r>
            <a:rPr lang="en-US" altLang="ko-KR" baseline="0" dirty="0" smtClean="0"/>
            <a:t>- </a:t>
          </a:r>
          <a:r>
            <a:rPr lang="ko-KR" altLang="en-US" baseline="0" dirty="0" smtClean="0"/>
            <a:t>서울</a:t>
          </a:r>
          <a:r>
            <a:rPr lang="en-US" altLang="ko-KR" baseline="0" dirty="0" smtClean="0"/>
            <a:t>: </a:t>
          </a:r>
          <a:r>
            <a:rPr lang="ko-KR" altLang="en-US" b="1" baseline="0" dirty="0" smtClean="0"/>
            <a:t>강남구</a:t>
          </a:r>
          <a:r>
            <a:rPr lang="en-US" altLang="ko-KR" b="1" baseline="0" dirty="0" smtClean="0"/>
            <a:t>, </a:t>
          </a:r>
          <a:r>
            <a:rPr lang="ko-KR" altLang="en-US" b="1" baseline="0" dirty="0" smtClean="0"/>
            <a:t>중구</a:t>
          </a:r>
          <a:r>
            <a:rPr lang="en-US" altLang="ko-KR" b="1" baseline="0" dirty="0" smtClean="0"/>
            <a:t>, </a:t>
          </a:r>
          <a:r>
            <a:rPr lang="ko-KR" altLang="en-US" b="1" baseline="0" dirty="0" smtClean="0"/>
            <a:t>마포구</a:t>
          </a:r>
          <a:endParaRPr lang="ko-KR" altLang="en-US" b="1" dirty="0"/>
        </a:p>
      </dgm:t>
    </dgm:pt>
    <dgm:pt modelId="{20B5FA60-63FD-4199-8B40-B55A822B7746}" type="par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F418DA0A-5FE0-435A-9A26-A0D4F40575C6}" type="sib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A3326A00-4586-4F5E-BF73-98DB78AB97E6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58F5EB1D-5E93-49AA-815F-82D702490146}" type="par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A3F34EE-D280-4207-9880-D59284EE49FC}" type="sib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FB7898E-F165-4628-8189-1548D03B0D8C}" type="pres">
      <dgm:prSet presAssocID="{1C572361-EB8B-44DF-A21E-3FEF48ABFE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883D07-F9FA-453F-B443-43457B442261}" type="pres">
      <dgm:prSet presAssocID="{8DE0AC77-8284-4E9F-8BAA-56F90931C058}" presName="parentText" presStyleLbl="node1" presStyleIdx="0" presStyleCnt="1" custScaleY="46623" custLinFactNeighborY="1494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5FABF5-F038-4493-9853-9EE72ED15887}" type="pres">
      <dgm:prSet presAssocID="{8DE0AC77-8284-4E9F-8BAA-56F90931C058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1A854F8D-36BF-47B0-B010-3B0AC5CE48FF}" type="presOf" srcId="{8DE0AC77-8284-4E9F-8BAA-56F90931C058}" destId="{36883D07-F9FA-453F-B443-43457B442261}" srcOrd="0" destOrd="0" presId="urn:microsoft.com/office/officeart/2005/8/layout/vList2"/>
    <dgm:cxn modelId="{B5E54D0D-0FFC-46F5-832D-E8CD3EA3402C}" srcId="{8DE0AC77-8284-4E9F-8BAA-56F90931C058}" destId="{A3326A00-4586-4F5E-BF73-98DB78AB97E6}" srcOrd="0" destOrd="0" parTransId="{58F5EB1D-5E93-49AA-815F-82D702490146}" sibTransId="{6A3F34EE-D280-4207-9880-D59284EE49FC}"/>
    <dgm:cxn modelId="{7FBEDB83-4896-44A5-AF3E-8490A9A80A30}" srcId="{1C572361-EB8B-44DF-A21E-3FEF48ABFEF3}" destId="{8DE0AC77-8284-4E9F-8BAA-56F90931C058}" srcOrd="0" destOrd="0" parTransId="{20B5FA60-63FD-4199-8B40-B55A822B7746}" sibTransId="{F418DA0A-5FE0-435A-9A26-A0D4F40575C6}"/>
    <dgm:cxn modelId="{F65C2479-6801-4655-BD1C-B89278E04709}" type="presOf" srcId="{A3326A00-4586-4F5E-BF73-98DB78AB97E6}" destId="{7B5FABF5-F038-4493-9853-9EE72ED15887}" srcOrd="0" destOrd="0" presId="urn:microsoft.com/office/officeart/2005/8/layout/vList2"/>
    <dgm:cxn modelId="{E9A5B966-C74A-4CA8-B945-79077C0DE07D}" type="presOf" srcId="{1C572361-EB8B-44DF-A21E-3FEF48ABFEF3}" destId="{6FB7898E-F165-4628-8189-1548D03B0D8C}" srcOrd="0" destOrd="0" presId="urn:microsoft.com/office/officeart/2005/8/layout/vList2"/>
    <dgm:cxn modelId="{066E109E-641E-433C-9F8E-4416D067390B}" type="presParOf" srcId="{6FB7898E-F165-4628-8189-1548D03B0D8C}" destId="{36883D07-F9FA-453F-B443-43457B442261}" srcOrd="0" destOrd="0" presId="urn:microsoft.com/office/officeart/2005/8/layout/vList2"/>
    <dgm:cxn modelId="{A7A3236F-D452-4ED9-B3EB-5362278F65DD}" type="presParOf" srcId="{6FB7898E-F165-4628-8189-1548D03B0D8C}" destId="{7B5FABF5-F038-4493-9853-9EE72ED1588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C572361-EB8B-44DF-A21E-3FEF48ABF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DE0AC77-8284-4E9F-8BAA-56F90931C058}">
      <dgm:prSet phldrT="[텍스트]"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en-US" altLang="ko-KR" dirty="0" smtClean="0"/>
            <a:t>#</a:t>
          </a:r>
          <a:r>
            <a:rPr lang="ko-KR" altLang="en-US" dirty="0" smtClean="0"/>
            <a:t>치즈케이크는 </a:t>
          </a:r>
          <a:r>
            <a:rPr lang="en-US" altLang="ko-KR" dirty="0" smtClean="0"/>
            <a:t>“</a:t>
          </a:r>
          <a:r>
            <a:rPr lang="ko-KR" altLang="en-US" b="1" dirty="0" smtClean="0"/>
            <a:t>커피</a:t>
          </a:r>
          <a:r>
            <a:rPr lang="en-US" altLang="ko-KR" dirty="0" smtClean="0"/>
            <a:t>”</a:t>
          </a:r>
          <a:r>
            <a:rPr lang="ko-KR" altLang="en-US" dirty="0" smtClean="0"/>
            <a:t> 관련 태그와 연관이 높다</a:t>
          </a:r>
          <a:endParaRPr lang="en-US" altLang="ko-KR" dirty="0" smtClean="0"/>
        </a:p>
        <a:p>
          <a:pPr latinLnBrk="1"/>
          <a:r>
            <a:rPr lang="en-US" altLang="ko-KR" dirty="0" smtClean="0">
              <a:sym typeface="Wingdings" panose="05000000000000000000" pitchFamily="2" charset="2"/>
            </a:rPr>
            <a:t> </a:t>
          </a:r>
          <a:r>
            <a:rPr lang="ko-KR" altLang="en-US" dirty="0" smtClean="0">
              <a:sym typeface="Wingdings" panose="05000000000000000000" pitchFamily="2" charset="2"/>
            </a:rPr>
            <a:t>치즈케이크 소비는 </a:t>
          </a:r>
          <a:r>
            <a:rPr lang="ko-KR" altLang="en-US" dirty="0" err="1" smtClean="0">
              <a:sym typeface="Wingdings" panose="05000000000000000000" pitchFamily="2" charset="2"/>
            </a:rPr>
            <a:t>베이커리가</a:t>
          </a:r>
          <a:r>
            <a:rPr lang="ko-KR" altLang="en-US" dirty="0" smtClean="0">
              <a:sym typeface="Wingdings" panose="05000000000000000000" pitchFamily="2" charset="2"/>
            </a:rPr>
            <a:t> 아닌 </a:t>
          </a:r>
          <a:r>
            <a:rPr lang="ko-KR" altLang="en-US" b="1" dirty="0" smtClean="0">
              <a:sym typeface="Wingdings" panose="05000000000000000000" pitchFamily="2" charset="2"/>
            </a:rPr>
            <a:t>카페</a:t>
          </a:r>
          <a:r>
            <a:rPr lang="ko-KR" altLang="en-US" dirty="0" smtClean="0">
              <a:sym typeface="Wingdings" panose="05000000000000000000" pitchFamily="2" charset="2"/>
            </a:rPr>
            <a:t>에서 주로 이루어진다</a:t>
          </a:r>
          <a:endParaRPr lang="ko-KR" altLang="en-US" dirty="0"/>
        </a:p>
      </dgm:t>
    </dgm:pt>
    <dgm:pt modelId="{20B5FA60-63FD-4199-8B40-B55A822B7746}" type="par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F418DA0A-5FE0-435A-9A26-A0D4F40575C6}" type="sib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A3326A00-4586-4F5E-BF73-98DB78AB97E6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58F5EB1D-5E93-49AA-815F-82D702490146}" type="par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A3F34EE-D280-4207-9880-D59284EE49FC}" type="sib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FB7898E-F165-4628-8189-1548D03B0D8C}" type="pres">
      <dgm:prSet presAssocID="{1C572361-EB8B-44DF-A21E-3FEF48ABFE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883D07-F9FA-453F-B443-43457B442261}" type="pres">
      <dgm:prSet presAssocID="{8DE0AC77-8284-4E9F-8BAA-56F90931C058}" presName="parentText" presStyleLbl="node1" presStyleIdx="0" presStyleCnt="1" custScaleY="6648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5FABF5-F038-4493-9853-9EE72ED15887}" type="pres">
      <dgm:prSet presAssocID="{8DE0AC77-8284-4E9F-8BAA-56F90931C058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2E36ABC-E745-4BAC-9257-4B2A9ACD1332}" type="presOf" srcId="{1C572361-EB8B-44DF-A21E-3FEF48ABFEF3}" destId="{6FB7898E-F165-4628-8189-1548D03B0D8C}" srcOrd="0" destOrd="0" presId="urn:microsoft.com/office/officeart/2005/8/layout/vList2"/>
    <dgm:cxn modelId="{B5E54D0D-0FFC-46F5-832D-E8CD3EA3402C}" srcId="{8DE0AC77-8284-4E9F-8BAA-56F90931C058}" destId="{A3326A00-4586-4F5E-BF73-98DB78AB97E6}" srcOrd="0" destOrd="0" parTransId="{58F5EB1D-5E93-49AA-815F-82D702490146}" sibTransId="{6A3F34EE-D280-4207-9880-D59284EE49FC}"/>
    <dgm:cxn modelId="{6201EA16-4AE6-4FEE-93A7-67A0E827D31D}" type="presOf" srcId="{A3326A00-4586-4F5E-BF73-98DB78AB97E6}" destId="{7B5FABF5-F038-4493-9853-9EE72ED15887}" srcOrd="0" destOrd="0" presId="urn:microsoft.com/office/officeart/2005/8/layout/vList2"/>
    <dgm:cxn modelId="{7FBEDB83-4896-44A5-AF3E-8490A9A80A30}" srcId="{1C572361-EB8B-44DF-A21E-3FEF48ABFEF3}" destId="{8DE0AC77-8284-4E9F-8BAA-56F90931C058}" srcOrd="0" destOrd="0" parTransId="{20B5FA60-63FD-4199-8B40-B55A822B7746}" sibTransId="{F418DA0A-5FE0-435A-9A26-A0D4F40575C6}"/>
    <dgm:cxn modelId="{054043B8-AC50-4C14-BC72-006C2A5EA3EE}" type="presOf" srcId="{8DE0AC77-8284-4E9F-8BAA-56F90931C058}" destId="{36883D07-F9FA-453F-B443-43457B442261}" srcOrd="0" destOrd="0" presId="urn:microsoft.com/office/officeart/2005/8/layout/vList2"/>
    <dgm:cxn modelId="{CD4B7C3B-CCAE-4BC9-B29E-A5F0720DBB2C}" type="presParOf" srcId="{6FB7898E-F165-4628-8189-1548D03B0D8C}" destId="{36883D07-F9FA-453F-B443-43457B442261}" srcOrd="0" destOrd="0" presId="urn:microsoft.com/office/officeart/2005/8/layout/vList2"/>
    <dgm:cxn modelId="{96FECED2-CC30-4495-A883-107F6D70855A}" type="presParOf" srcId="{6FB7898E-F165-4628-8189-1548D03B0D8C}" destId="{7B5FABF5-F038-4493-9853-9EE72ED1588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C572361-EB8B-44DF-A21E-3FEF48ABF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DE0AC77-8284-4E9F-8BAA-56F90931C058}">
      <dgm:prSet phldrT="[텍스트]" custT="1"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algn="l" latinLnBrk="1"/>
          <a:r>
            <a:rPr lang="en-US" altLang="ko-KR" sz="2800" b="0" i="0" dirty="0" smtClean="0"/>
            <a:t>1. </a:t>
          </a:r>
          <a:r>
            <a:rPr lang="ko-KR" altLang="en-US" sz="2800" b="0" i="0" dirty="0" err="1" smtClean="0"/>
            <a:t>검색량</a:t>
          </a:r>
          <a:r>
            <a:rPr lang="ko-KR" altLang="en-US" sz="2800" b="0" i="0" dirty="0" smtClean="0"/>
            <a:t> 제한으로 인한 샘플데이터 한계</a:t>
          </a:r>
          <a:endParaRPr lang="en-US" altLang="ko-KR" sz="2800" b="0" i="0" dirty="0" smtClean="0"/>
        </a:p>
        <a:p>
          <a:pPr algn="l" latinLnBrk="1"/>
          <a:r>
            <a:rPr lang="en-US" altLang="ko-KR" sz="2800" b="0" i="0" dirty="0" smtClean="0"/>
            <a:t>2. </a:t>
          </a:r>
          <a:r>
            <a:rPr lang="ko-KR" altLang="en-US" sz="2800" b="0" i="0" dirty="0" err="1" smtClean="0"/>
            <a:t>광고성</a:t>
          </a:r>
          <a:r>
            <a:rPr lang="ko-KR" altLang="en-US" sz="2800" b="0" i="0" dirty="0" smtClean="0"/>
            <a:t> </a:t>
          </a:r>
          <a:r>
            <a:rPr lang="ko-KR" altLang="en-US" sz="2800" b="0" i="0" dirty="0" err="1" smtClean="0"/>
            <a:t>게시글을</a:t>
          </a:r>
          <a:r>
            <a:rPr lang="ko-KR" altLang="en-US" sz="2800" b="0" i="0" dirty="0" smtClean="0"/>
            <a:t> 따로 제거할 수 없음</a:t>
          </a:r>
          <a:endParaRPr lang="ko-KR" altLang="en-US" sz="2800" b="1" dirty="0"/>
        </a:p>
      </dgm:t>
    </dgm:pt>
    <dgm:pt modelId="{20B5FA60-63FD-4199-8B40-B55A822B7746}" type="par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F418DA0A-5FE0-435A-9A26-A0D4F40575C6}" type="sib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A3326A00-4586-4F5E-BF73-98DB78AB97E6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58F5EB1D-5E93-49AA-815F-82D702490146}" type="par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A3F34EE-D280-4207-9880-D59284EE49FC}" type="sib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FB7898E-F165-4628-8189-1548D03B0D8C}" type="pres">
      <dgm:prSet presAssocID="{1C572361-EB8B-44DF-A21E-3FEF48ABFE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883D07-F9FA-453F-B443-43457B442261}" type="pres">
      <dgm:prSet presAssocID="{8DE0AC77-8284-4E9F-8BAA-56F90931C058}" presName="parentText" presStyleLbl="node1" presStyleIdx="0" presStyleCnt="1" custScaleY="111552" custLinFactNeighborY="1494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5FABF5-F038-4493-9853-9EE72ED15887}" type="pres">
      <dgm:prSet presAssocID="{8DE0AC77-8284-4E9F-8BAA-56F90931C058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5E54D0D-0FFC-46F5-832D-E8CD3EA3402C}" srcId="{8DE0AC77-8284-4E9F-8BAA-56F90931C058}" destId="{A3326A00-4586-4F5E-BF73-98DB78AB97E6}" srcOrd="0" destOrd="0" parTransId="{58F5EB1D-5E93-49AA-815F-82D702490146}" sibTransId="{6A3F34EE-D280-4207-9880-D59284EE49FC}"/>
    <dgm:cxn modelId="{2E08938E-3FA0-4899-94F8-EDA71033DD03}" type="presOf" srcId="{8DE0AC77-8284-4E9F-8BAA-56F90931C058}" destId="{36883D07-F9FA-453F-B443-43457B442261}" srcOrd="0" destOrd="0" presId="urn:microsoft.com/office/officeart/2005/8/layout/vList2"/>
    <dgm:cxn modelId="{7FBEDB83-4896-44A5-AF3E-8490A9A80A30}" srcId="{1C572361-EB8B-44DF-A21E-3FEF48ABFEF3}" destId="{8DE0AC77-8284-4E9F-8BAA-56F90931C058}" srcOrd="0" destOrd="0" parTransId="{20B5FA60-63FD-4199-8B40-B55A822B7746}" sibTransId="{F418DA0A-5FE0-435A-9A26-A0D4F40575C6}"/>
    <dgm:cxn modelId="{500182B2-55E8-4612-BFD8-A1BD60BAB6E5}" type="presOf" srcId="{A3326A00-4586-4F5E-BF73-98DB78AB97E6}" destId="{7B5FABF5-F038-4493-9853-9EE72ED15887}" srcOrd="0" destOrd="0" presId="urn:microsoft.com/office/officeart/2005/8/layout/vList2"/>
    <dgm:cxn modelId="{8F76D07B-6D0D-4D3C-BE67-7EEB400B7DBA}" type="presOf" srcId="{1C572361-EB8B-44DF-A21E-3FEF48ABFEF3}" destId="{6FB7898E-F165-4628-8189-1548D03B0D8C}" srcOrd="0" destOrd="0" presId="urn:microsoft.com/office/officeart/2005/8/layout/vList2"/>
    <dgm:cxn modelId="{8B0B902D-E6A9-4E20-A914-50C6F3954F81}" type="presParOf" srcId="{6FB7898E-F165-4628-8189-1548D03B0D8C}" destId="{36883D07-F9FA-453F-B443-43457B442261}" srcOrd="0" destOrd="0" presId="urn:microsoft.com/office/officeart/2005/8/layout/vList2"/>
    <dgm:cxn modelId="{ED0DEA3B-EBE9-4CBE-AC1C-C2E95AA9E29B}" type="presParOf" srcId="{6FB7898E-F165-4628-8189-1548D03B0D8C}" destId="{7B5FABF5-F038-4493-9853-9EE72ED1588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C572361-EB8B-44DF-A21E-3FEF48ABF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FB7898E-F165-4628-8189-1548D03B0D8C}" type="pres">
      <dgm:prSet presAssocID="{1C572361-EB8B-44DF-A21E-3FEF48ABFE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44632B51-C811-418D-994F-0B8FF8CBBBA1}" type="presOf" srcId="{1C572361-EB8B-44DF-A21E-3FEF48ABFEF3}" destId="{6FB7898E-F165-4628-8189-1548D03B0D8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537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211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출처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인스타그램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인스타그램에서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치즈케이크 해시태그로 검색하여 최근 게시물 데이터를 확보했다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목표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샘플수는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개를 목표로 했으나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인스타그램의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검색량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제한으로 중간에 멈췄다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과정을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단계로 나누어 네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명이서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분담하였다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특징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 정보를 입력하지 않는 글은 저장되지 않는다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4680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708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656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699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731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0570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5004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8849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563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467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2017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225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초기값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전국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높은 빈도수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주황색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--&gt;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낮은 빈도수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연두색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지도를 확대하면 자동으로 세분화된다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서울쪽을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점점 확대하며 보여준다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4934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727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초기값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서울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dirty="0" smtClean="0"/>
              <a:t>치즈케이크 위치정보의 분포를 한눈에 확인할 수 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3849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8492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초기값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서울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앞서 본 서울에서의 치즈케이크 분포를 구별로 구획화하여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히트맵으로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표현하였다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7484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2143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4500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수집한 데이터가 좋아요 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경도를 제외하고는 모두 범주형 데이터이다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해시태그에 대해 빈도분석을 진행해보았다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--&gt;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대체로 유의미한 데이터로 보인다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키워드와 관련된 단어를 분석하는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워드클라우드를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적용해볼 수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9648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태그 데이터 전처리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raw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tags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컬럼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데이터 구조는 한 셀이 아래와 같다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['#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한남동카페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 '#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한남동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 '#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오지힐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']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쪼개어 태그 리스트로 저장한다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470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7403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3200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8819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1096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8658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9818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96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869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097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356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576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038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833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hyperlink" Target="file:///C:\Users\student\CHEESE\cheesecake_cluster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hyperlink" Target="file:///C:\Users\student\CHEESE\cheesecake_circle_seoul.htm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hyperlink" Target="file:///C:\Users\student\CHEESE\cheesecake_heatmap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image" Target="../media/image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8.PNG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Relationship Id="rId1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2708920"/>
            <a:ext cx="54726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-150" dirty="0" smtClean="0">
                <a:solidFill>
                  <a:schemeClr val="bg1"/>
                </a:solidFill>
              </a:rPr>
              <a:t>치즈케이크</a:t>
            </a:r>
            <a:r>
              <a:rPr lang="en-US" altLang="ko-KR" sz="4400" b="1" spc="-150" dirty="0" smtClean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en-US" altLang="ko-KR" sz="4400" b="1" spc="-150" dirty="0" smtClean="0">
                <a:solidFill>
                  <a:schemeClr val="bg1"/>
                </a:solidFill>
              </a:rPr>
              <a:t>3,000</a:t>
            </a:r>
            <a:r>
              <a:rPr lang="ko-KR" altLang="en-US" sz="4400" b="1" spc="-150" dirty="0" smtClean="0">
                <a:solidFill>
                  <a:schemeClr val="bg1"/>
                </a:solidFill>
              </a:rPr>
              <a:t> 만큼 사랑해 </a:t>
            </a:r>
            <a:endParaRPr lang="ko-KR" altLang="en-US" sz="4400" b="1" spc="-1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3768" y="2276872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cheese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076" name="Picture 4" descr="https://raw.githubusercontent.com/soothingni/PROJECT1/master/Untitled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838" y="3861048"/>
            <a:ext cx="4000500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29"/>
          <a:stretch/>
        </p:blipFill>
        <p:spPr>
          <a:xfrm>
            <a:off x="818626" y="2381949"/>
            <a:ext cx="7506748" cy="2703235"/>
          </a:xfrm>
          <a:prstGeom prst="rect">
            <a:avLst/>
          </a:prstGeom>
        </p:spPr>
      </p:pic>
      <p:sp>
        <p:nvSpPr>
          <p:cNvPr id="16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웹스크래핑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2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159188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546" y="1712983"/>
            <a:ext cx="6818908" cy="4600908"/>
          </a:xfrm>
          <a:prstGeom prst="rect">
            <a:avLst/>
          </a:prstGeom>
        </p:spPr>
      </p:pic>
      <p:sp>
        <p:nvSpPr>
          <p:cNvPr id="16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웹스크래핑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2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sp>
        <p:nvSpPr>
          <p:cNvPr id="3" name="순서도: 처리 2"/>
          <p:cNvSpPr/>
          <p:nvPr/>
        </p:nvSpPr>
        <p:spPr>
          <a:xfrm>
            <a:off x="1076963" y="1794920"/>
            <a:ext cx="4408883" cy="301802"/>
          </a:xfrm>
          <a:prstGeom prst="flowChartProcess">
            <a:avLst/>
          </a:prstGeom>
          <a:noFill/>
          <a:ln w="698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571429" y="1747700"/>
            <a:ext cx="12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FFCC00"/>
                </a:solidFill>
              </a:rPr>
              <a:t>함수</a:t>
            </a:r>
            <a:r>
              <a:rPr lang="en-US" altLang="ko-KR" sz="2000" b="1" dirty="0" smtClean="0">
                <a:solidFill>
                  <a:srgbClr val="FFCC00"/>
                </a:solidFill>
              </a:rPr>
              <a:t>1</a:t>
            </a:r>
            <a:endParaRPr lang="ko-KR" altLang="en-US" sz="2000" b="1" dirty="0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8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4F1E8E36-7223-43AE-A194-C5947D11B18D}"/>
              </a:ext>
            </a:extLst>
          </p:cNvPr>
          <p:cNvSpPr txBox="1"/>
          <p:nvPr/>
        </p:nvSpPr>
        <p:spPr>
          <a:xfrm>
            <a:off x="1347011" y="545681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82E59"/>
                </a:solidFill>
              </a:rPr>
              <a:t>login.click()</a:t>
            </a:r>
            <a:endParaRPr lang="ko-KR" altLang="en-US" b="1" dirty="0">
              <a:solidFill>
                <a:srgbClr val="082E59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16" y="2303339"/>
            <a:ext cx="3287918" cy="2676626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893" y="2212534"/>
            <a:ext cx="3573609" cy="2960843"/>
          </a:xfrm>
          <a:prstGeom prst="rect">
            <a:avLst/>
          </a:prstGeom>
        </p:spPr>
      </p:pic>
      <p:cxnSp>
        <p:nvCxnSpPr>
          <p:cNvPr id="21" name="꺾인 연결선[E] 12">
            <a:extLst>
              <a:ext uri="{FF2B5EF4-FFF2-40B4-BE49-F238E27FC236}">
                <a16:creationId xmlns="" xmlns:a16="http://schemas.microsoft.com/office/drawing/2014/main" id="{9EA1CB21-45EB-4FD5-8958-6638C2B8E9AF}"/>
              </a:ext>
            </a:extLst>
          </p:cNvPr>
          <p:cNvCxnSpPr>
            <a:cxnSpLocks/>
          </p:cNvCxnSpPr>
          <p:nvPr/>
        </p:nvCxnSpPr>
        <p:spPr>
          <a:xfrm flipV="1">
            <a:off x="2138357" y="3180961"/>
            <a:ext cx="1641555" cy="511995"/>
          </a:xfrm>
          <a:prstGeom prst="bentConnector3">
            <a:avLst>
              <a:gd name="adj1" fmla="val 50000"/>
            </a:avLst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2259914" y="3931456"/>
            <a:ext cx="1519998" cy="8354"/>
          </a:xfrm>
          <a:prstGeom prst="line">
            <a:avLst/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4F1E8E36-7223-43AE-A194-C5947D11B18D}"/>
              </a:ext>
            </a:extLst>
          </p:cNvPr>
          <p:cNvSpPr txBox="1"/>
          <p:nvPr/>
        </p:nvSpPr>
        <p:spPr>
          <a:xfrm>
            <a:off x="3749555" y="3742851"/>
            <a:ext cx="67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82E59"/>
                </a:solidFill>
              </a:rPr>
              <a:t>PW</a:t>
            </a:r>
            <a:endParaRPr lang="ko-KR" altLang="en-US" b="1" dirty="0">
              <a:solidFill>
                <a:srgbClr val="082E59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4F1E8E36-7223-43AE-A194-C5947D11B18D}"/>
              </a:ext>
            </a:extLst>
          </p:cNvPr>
          <p:cNvSpPr txBox="1"/>
          <p:nvPr/>
        </p:nvSpPr>
        <p:spPr>
          <a:xfrm>
            <a:off x="3795234" y="3015434"/>
            <a:ext cx="56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82E59"/>
                </a:solidFill>
              </a:rPr>
              <a:t>ID</a:t>
            </a:r>
            <a:endParaRPr lang="ko-KR" altLang="en-US" b="1" dirty="0">
              <a:solidFill>
                <a:srgbClr val="082E59"/>
              </a:solidFill>
            </a:endParaRPr>
          </a:p>
        </p:txBody>
      </p:sp>
      <p:cxnSp>
        <p:nvCxnSpPr>
          <p:cNvPr id="61" name="직선 연결선 60"/>
          <p:cNvCxnSpPr/>
          <p:nvPr/>
        </p:nvCxnSpPr>
        <p:spPr>
          <a:xfrm>
            <a:off x="2018940" y="4396442"/>
            <a:ext cx="0" cy="1041819"/>
          </a:xfrm>
          <a:prstGeom prst="line">
            <a:avLst/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19C27C6B-EE52-4EBC-86EC-BB21C7AD776D}"/>
              </a:ext>
            </a:extLst>
          </p:cNvPr>
          <p:cNvCxnSpPr/>
          <p:nvPr/>
        </p:nvCxnSpPr>
        <p:spPr>
          <a:xfrm flipV="1">
            <a:off x="6273453" y="3071756"/>
            <a:ext cx="24358" cy="2508280"/>
          </a:xfrm>
          <a:prstGeom prst="line">
            <a:avLst/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4F1E8E36-7223-43AE-A194-C5947D11B18D}"/>
              </a:ext>
            </a:extLst>
          </p:cNvPr>
          <p:cNvSpPr txBox="1"/>
          <p:nvPr/>
        </p:nvSpPr>
        <p:spPr>
          <a:xfrm>
            <a:off x="5696381" y="5537325"/>
            <a:ext cx="1154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82E59"/>
                </a:solidFill>
              </a:rPr>
              <a:t>keyword</a:t>
            </a:r>
            <a:endParaRPr lang="ko-KR" altLang="en-US" b="1" dirty="0">
              <a:solidFill>
                <a:srgbClr val="082E59"/>
              </a:solidFill>
            </a:endParaRPr>
          </a:p>
        </p:txBody>
      </p:sp>
      <p:sp>
        <p:nvSpPr>
          <p:cNvPr id="25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웹스크래핑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33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27496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" y="2345049"/>
            <a:ext cx="7896225" cy="3390900"/>
          </a:xfrm>
          <a:prstGeom prst="rect">
            <a:avLst/>
          </a:prstGeom>
        </p:spPr>
      </p:pic>
      <p:sp>
        <p:nvSpPr>
          <p:cNvPr id="26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웹스크래핑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32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553167" y="2492896"/>
            <a:ext cx="4408883" cy="301802"/>
          </a:xfrm>
          <a:prstGeom prst="flowChartProcess">
            <a:avLst/>
          </a:prstGeom>
          <a:noFill/>
          <a:ln w="698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047633" y="2445676"/>
            <a:ext cx="12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FFCC00"/>
                </a:solidFill>
              </a:rPr>
              <a:t>함수</a:t>
            </a:r>
            <a:r>
              <a:rPr lang="en-US" altLang="ko-KR" sz="2000" b="1" dirty="0">
                <a:solidFill>
                  <a:srgbClr val="FFCC00"/>
                </a:solidFill>
              </a:rPr>
              <a:t>2</a:t>
            </a:r>
            <a:endParaRPr lang="ko-KR" altLang="en-US" sz="2000" b="1" dirty="0">
              <a:solidFill>
                <a:srgbClr val="FFCC00"/>
              </a:solidFill>
            </a:endParaRPr>
          </a:p>
        </p:txBody>
      </p:sp>
      <p:sp>
        <p:nvSpPr>
          <p:cNvPr id="14" name="순서도: 처리 13"/>
          <p:cNvSpPr/>
          <p:nvPr/>
        </p:nvSpPr>
        <p:spPr>
          <a:xfrm>
            <a:off x="949815" y="5403448"/>
            <a:ext cx="5062345" cy="301802"/>
          </a:xfrm>
          <a:prstGeom prst="flowChartProcess">
            <a:avLst/>
          </a:prstGeom>
          <a:noFill/>
          <a:ln w="698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194919" y="5326747"/>
            <a:ext cx="1492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rgbClr val="FFCC00"/>
                </a:solidFill>
              </a:rPr>
              <a:t>Return </a:t>
            </a:r>
            <a:r>
              <a:rPr lang="ko-KR" altLang="en-US" sz="2000" b="1" dirty="0" smtClean="0">
                <a:solidFill>
                  <a:srgbClr val="FFCC00"/>
                </a:solidFill>
              </a:rPr>
              <a:t>값</a:t>
            </a:r>
            <a:endParaRPr lang="ko-KR" altLang="en-US" sz="2000" b="1" dirty="0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65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27" y="1683284"/>
            <a:ext cx="5291751" cy="4764296"/>
          </a:xfrm>
          <a:prstGeom prst="rect">
            <a:avLst/>
          </a:prstGeom>
        </p:spPr>
      </p:pic>
      <p:cxnSp>
        <p:nvCxnSpPr>
          <p:cNvPr id="21" name="꺾인 연결선[E] 12">
            <a:extLst>
              <a:ext uri="{FF2B5EF4-FFF2-40B4-BE49-F238E27FC236}">
                <a16:creationId xmlns="" xmlns:a16="http://schemas.microsoft.com/office/drawing/2014/main" id="{9EA1CB21-45EB-4FD5-8958-6638C2B8E9AF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4495438" y="2775046"/>
            <a:ext cx="1744040" cy="552682"/>
          </a:xfrm>
          <a:prstGeom prst="bentConnector3">
            <a:avLst>
              <a:gd name="adj1" fmla="val 50000"/>
            </a:avLst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4F1E8E36-7223-43AE-A194-C5947D11B18D}"/>
              </a:ext>
            </a:extLst>
          </p:cNvPr>
          <p:cNvSpPr txBox="1"/>
          <p:nvPr/>
        </p:nvSpPr>
        <p:spPr>
          <a:xfrm>
            <a:off x="6239478" y="2590380"/>
            <a:ext cx="1644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82E59"/>
                </a:solidFill>
              </a:rPr>
              <a:t>User_name</a:t>
            </a:r>
            <a:endParaRPr lang="ko-KR" altLang="en-US" b="1" dirty="0">
              <a:solidFill>
                <a:srgbClr val="082E59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4F1E8E36-7223-43AE-A194-C5947D11B18D}"/>
              </a:ext>
            </a:extLst>
          </p:cNvPr>
          <p:cNvSpPr txBox="1"/>
          <p:nvPr/>
        </p:nvSpPr>
        <p:spPr>
          <a:xfrm>
            <a:off x="6232548" y="4966220"/>
            <a:ext cx="69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82E59"/>
                </a:solidFill>
              </a:rPr>
              <a:t>Tags</a:t>
            </a:r>
            <a:endParaRPr lang="ko-KR" altLang="en-US" b="1" dirty="0">
              <a:solidFill>
                <a:srgbClr val="082E59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19C27C6B-EE52-4EBC-86EC-BB21C7AD776D}"/>
              </a:ext>
            </a:extLst>
          </p:cNvPr>
          <p:cNvCxnSpPr>
            <a:endCxn id="24" idx="1"/>
          </p:cNvCxnSpPr>
          <p:nvPr/>
        </p:nvCxnSpPr>
        <p:spPr>
          <a:xfrm flipV="1">
            <a:off x="5296901" y="5150886"/>
            <a:ext cx="935647" cy="6306"/>
          </a:xfrm>
          <a:prstGeom prst="line">
            <a:avLst/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4F1E8E36-7223-43AE-A194-C5947D11B18D}"/>
              </a:ext>
            </a:extLst>
          </p:cNvPr>
          <p:cNvSpPr txBox="1"/>
          <p:nvPr/>
        </p:nvSpPr>
        <p:spPr>
          <a:xfrm>
            <a:off x="6998548" y="4082611"/>
            <a:ext cx="1644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82E59"/>
                </a:solidFill>
              </a:rPr>
              <a:t>Location</a:t>
            </a:r>
            <a:endParaRPr lang="ko-KR" altLang="en-US" b="1" dirty="0">
              <a:solidFill>
                <a:srgbClr val="082E59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4F1E8E36-7223-43AE-A194-C5947D11B18D}"/>
              </a:ext>
            </a:extLst>
          </p:cNvPr>
          <p:cNvSpPr txBox="1"/>
          <p:nvPr/>
        </p:nvSpPr>
        <p:spPr>
          <a:xfrm>
            <a:off x="5840219" y="586993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82E59"/>
                </a:solidFill>
              </a:rPr>
              <a:t>Like_count</a:t>
            </a:r>
            <a:endParaRPr lang="ko-KR" altLang="en-US" b="1" dirty="0">
              <a:solidFill>
                <a:srgbClr val="082E59"/>
              </a:solidFill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4116150" y="3512020"/>
            <a:ext cx="0" cy="757320"/>
          </a:xfrm>
          <a:prstGeom prst="line">
            <a:avLst/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endCxn id="40" idx="1"/>
          </p:cNvCxnSpPr>
          <p:nvPr/>
        </p:nvCxnSpPr>
        <p:spPr>
          <a:xfrm flipV="1">
            <a:off x="4116150" y="4267277"/>
            <a:ext cx="2882398" cy="2063"/>
          </a:xfrm>
          <a:prstGeom prst="line">
            <a:avLst/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3779912" y="5757471"/>
            <a:ext cx="0" cy="303365"/>
          </a:xfrm>
          <a:prstGeom prst="line">
            <a:avLst/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>
            <a:endCxn id="50" idx="1"/>
          </p:cNvCxnSpPr>
          <p:nvPr/>
        </p:nvCxnSpPr>
        <p:spPr>
          <a:xfrm>
            <a:off x="3779912" y="6054600"/>
            <a:ext cx="2060307" cy="0"/>
          </a:xfrm>
          <a:prstGeom prst="line">
            <a:avLst/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웹스크래핑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32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396463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89" y="2161998"/>
            <a:ext cx="7316221" cy="2534004"/>
          </a:xfrm>
          <a:prstGeom prst="rect">
            <a:avLst/>
          </a:prstGeom>
        </p:spPr>
      </p:pic>
      <p:sp>
        <p:nvSpPr>
          <p:cNvPr id="17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웹스크래핑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3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170586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43163" y="1844824"/>
            <a:ext cx="80013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전처리 전의 데이터 구조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샘플 수 </a:t>
            </a:r>
            <a:r>
              <a:rPr lang="en-US" altLang="ko-KR" dirty="0" smtClean="0"/>
              <a:t>3159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수집항목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작성날짜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해시태그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좋아요 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위치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 아이디</a:t>
            </a:r>
            <a:r>
              <a:rPr lang="en-US" altLang="ko-KR" dirty="0" smtClean="0"/>
              <a:t>,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   </a:t>
            </a:r>
            <a:r>
              <a:rPr lang="ko-KR" altLang="en-US" dirty="0" err="1" smtClean="0"/>
              <a:t>인스타그램</a:t>
            </a:r>
            <a:r>
              <a:rPr lang="ko-KR" altLang="en-US" dirty="0" smtClean="0"/>
              <a:t> </a:t>
            </a:r>
            <a:r>
              <a:rPr lang="en-US" altLang="ko-KR" dirty="0" smtClean="0"/>
              <a:t>URL, </a:t>
            </a:r>
            <a:r>
              <a:rPr lang="ko-KR" altLang="en-US" dirty="0" smtClean="0"/>
              <a:t>지도 </a:t>
            </a:r>
            <a:r>
              <a:rPr lang="en-US" altLang="ko-KR" dirty="0" smtClean="0"/>
              <a:t>URL</a:t>
            </a:r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479244" y="3225173"/>
            <a:ext cx="8165293" cy="3192159"/>
            <a:chOff x="793736" y="3384907"/>
            <a:chExt cx="5575687" cy="2687484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8929" y="3384907"/>
              <a:ext cx="2950494" cy="268748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736" y="3397411"/>
              <a:ext cx="2626136" cy="2659438"/>
            </a:xfrm>
            <a:prstGeom prst="rect">
              <a:avLst/>
            </a:prstGeom>
          </p:spPr>
        </p:pic>
      </p:grpSp>
      <p:sp>
        <p:nvSpPr>
          <p:cNvPr id="30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36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131969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286164"/>
            <a:ext cx="7516274" cy="18671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1844824"/>
            <a:ext cx="741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지도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이용하여 위치정보 텍스트를 위도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경도로 변환</a:t>
            </a:r>
            <a:endParaRPr lang="ko-KR" altLang="en-US" dirty="0"/>
          </a:p>
        </p:txBody>
      </p:sp>
      <p:sp>
        <p:nvSpPr>
          <p:cNvPr id="17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3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전처리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743"/>
          <a:stretch/>
        </p:blipFill>
        <p:spPr>
          <a:xfrm>
            <a:off x="794818" y="4196025"/>
            <a:ext cx="7449590" cy="196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0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82" y="1619637"/>
            <a:ext cx="7641334" cy="4833699"/>
          </a:xfrm>
          <a:prstGeom prst="rect">
            <a:avLst/>
          </a:prstGeom>
        </p:spPr>
      </p:pic>
      <p:sp>
        <p:nvSpPr>
          <p:cNvPr id="16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2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전처리</a:t>
            </a:r>
          </a:p>
        </p:txBody>
      </p:sp>
      <p:sp>
        <p:nvSpPr>
          <p:cNvPr id="13" name="순서도: 처리 12"/>
          <p:cNvSpPr/>
          <p:nvPr/>
        </p:nvSpPr>
        <p:spPr>
          <a:xfrm>
            <a:off x="675082" y="2060672"/>
            <a:ext cx="5801091" cy="1008288"/>
          </a:xfrm>
          <a:prstGeom prst="flowChartProcess">
            <a:avLst/>
          </a:prstGeom>
          <a:noFill/>
          <a:ln w="698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668794" y="1985705"/>
            <a:ext cx="1625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CC00"/>
                </a:solidFill>
              </a:rPr>
              <a:t>APP </a:t>
            </a:r>
            <a:r>
              <a:rPr lang="ko-KR" altLang="en-US" sz="2000" b="1" dirty="0" smtClean="0">
                <a:solidFill>
                  <a:srgbClr val="FFCC00"/>
                </a:solidFill>
              </a:rPr>
              <a:t>키</a:t>
            </a:r>
            <a:endParaRPr lang="ko-KR" altLang="en-US" sz="2000" b="1" dirty="0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61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5189" y="69269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82" y="1704368"/>
            <a:ext cx="7581900" cy="4819650"/>
          </a:xfrm>
          <a:prstGeom prst="rect">
            <a:avLst/>
          </a:prstGeom>
        </p:spPr>
      </p:pic>
      <p:sp>
        <p:nvSpPr>
          <p:cNvPr id="16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2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156340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051720" y="3212976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67744" y="1483778"/>
            <a:ext cx="4464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01    02    03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185103" y="2745817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851920" y="2745817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580112" y="2745817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051720" y="3356992"/>
            <a:ext cx="13681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b="1" spc="-150" dirty="0" smtClean="0"/>
          </a:p>
          <a:p>
            <a:pPr marL="171450" indent="-171450">
              <a:buFontTx/>
              <a:buChar char="-"/>
            </a:pPr>
            <a:r>
              <a:rPr lang="ko-KR" altLang="en-US" sz="1200" b="1" spc="-150" dirty="0" smtClean="0"/>
              <a:t>팀원소개</a:t>
            </a:r>
            <a:endParaRPr lang="en-US" altLang="ko-KR" sz="1200" b="1" spc="-150" dirty="0" smtClean="0"/>
          </a:p>
          <a:p>
            <a:pPr marL="171450" indent="-171450">
              <a:buFontTx/>
              <a:buChar char="-"/>
            </a:pPr>
            <a:endParaRPr lang="ko-KR" altLang="en-US" sz="1200" b="1" spc="-150" dirty="0"/>
          </a:p>
          <a:p>
            <a:pPr marL="171450" indent="-171450">
              <a:buFontTx/>
              <a:buChar char="-"/>
            </a:pPr>
            <a:r>
              <a:rPr lang="ko-KR" altLang="en-US" sz="1200" b="1" spc="-150" dirty="0" smtClean="0"/>
              <a:t>분석목적</a:t>
            </a:r>
            <a:endParaRPr lang="en-US" altLang="ko-KR" sz="1200" b="1" spc="-150" dirty="0" smtClean="0"/>
          </a:p>
          <a:p>
            <a:pPr marL="171450" indent="-171450">
              <a:buFontTx/>
              <a:buChar char="-"/>
            </a:pPr>
            <a:endParaRPr lang="ko-KR" altLang="en-US" sz="1200" b="1" spc="-150" dirty="0"/>
          </a:p>
          <a:p>
            <a:pPr marL="171450" indent="-171450">
              <a:buFontTx/>
              <a:buChar char="-"/>
            </a:pPr>
            <a:r>
              <a:rPr lang="ko-KR" altLang="en-US" sz="1200" b="1" spc="-150" dirty="0" smtClean="0"/>
              <a:t>데이터 출처</a:t>
            </a:r>
            <a:endParaRPr lang="en-US" altLang="ko-KR" sz="1200" b="1" spc="-150" dirty="0" smtClean="0"/>
          </a:p>
          <a:p>
            <a:pPr marL="171450" indent="-171450">
              <a:buFontTx/>
              <a:buChar char="-"/>
            </a:pP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r>
              <a:rPr lang="ko-KR" altLang="en-US" sz="1200" b="1" spc="-150" dirty="0" smtClean="0"/>
              <a:t>선택한 이유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779912" y="3212976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직사각형 19"/>
          <p:cNvSpPr/>
          <p:nvPr/>
        </p:nvSpPr>
        <p:spPr>
          <a:xfrm>
            <a:off x="5508104" y="3212976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3" name="TextBox 22"/>
          <p:cNvSpPr txBox="1"/>
          <p:nvPr/>
        </p:nvSpPr>
        <p:spPr>
          <a:xfrm>
            <a:off x="3779912" y="3356992"/>
            <a:ext cx="1368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endParaRPr lang="en-US" altLang="ko-KR" sz="1200" b="1" spc="-150" dirty="0" smtClean="0"/>
          </a:p>
          <a:p>
            <a:pPr marL="171450" indent="-171450">
              <a:buFontTx/>
              <a:buChar char="-"/>
            </a:pPr>
            <a:r>
              <a:rPr lang="ko-KR" altLang="en-US" sz="1200" b="1" spc="-150" dirty="0" err="1" smtClean="0"/>
              <a:t>웹스크레핑</a:t>
            </a:r>
            <a:endParaRPr lang="en-US" altLang="ko-KR" sz="1200" b="1" spc="-150" dirty="0" smtClean="0"/>
          </a:p>
          <a:p>
            <a:pPr marL="171450" indent="-171450">
              <a:buFontTx/>
              <a:buChar char="-"/>
            </a:pP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r>
              <a:rPr lang="ko-KR" altLang="en-US" sz="1200" b="1" spc="-150" dirty="0" smtClean="0"/>
              <a:t>전처리</a:t>
            </a:r>
            <a:endParaRPr lang="en-US" altLang="ko-KR" sz="1200" b="1" spc="-150" dirty="0" smtClean="0"/>
          </a:p>
          <a:p>
            <a:pPr marL="171450" indent="-171450">
              <a:buFontTx/>
              <a:buChar char="-"/>
            </a:pPr>
            <a:endParaRPr lang="en-US" altLang="ko-KR" sz="1200" b="1" spc="-150" dirty="0" smtClean="0"/>
          </a:p>
          <a:p>
            <a:pPr marL="171450" indent="-171450">
              <a:buFontTx/>
              <a:buChar char="-"/>
            </a:pPr>
            <a:r>
              <a:rPr lang="ko-KR" altLang="en-US" sz="1200" b="1" spc="-150" dirty="0" smtClean="0"/>
              <a:t>분석</a:t>
            </a:r>
            <a:r>
              <a:rPr lang="en-US" altLang="ko-KR" sz="1200" b="1" spc="-150" dirty="0"/>
              <a:t> </a:t>
            </a:r>
            <a:r>
              <a:rPr lang="en-US" altLang="ko-KR" sz="1200" b="1" spc="-150" dirty="0" smtClean="0"/>
              <a:t>/ </a:t>
            </a:r>
            <a:r>
              <a:rPr lang="ko-KR" altLang="en-US" sz="1200" b="1" spc="-150" dirty="0" smtClean="0"/>
              <a:t>시각화</a:t>
            </a:r>
            <a:endParaRPr lang="en-US" altLang="ko-KR" sz="1200" b="1" spc="-150" dirty="0" smtClean="0"/>
          </a:p>
          <a:p>
            <a:pPr marL="171450" indent="-171450">
              <a:buFontTx/>
              <a:buChar char="-"/>
            </a:pP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r>
              <a:rPr lang="ko-KR" altLang="en-US" sz="1200" b="1" spc="-150" dirty="0" smtClean="0"/>
              <a:t>결론 도출</a:t>
            </a:r>
            <a:endParaRPr lang="en-US" altLang="ko-KR" sz="1200" b="1" spc="-150" dirty="0" smtClean="0"/>
          </a:p>
          <a:p>
            <a:pPr marL="171450" indent="-171450">
              <a:buFontTx/>
              <a:buChar char="-"/>
            </a:pPr>
            <a:endParaRPr lang="en-US" altLang="ko-KR" sz="1200" b="1" spc="-150" dirty="0"/>
          </a:p>
        </p:txBody>
      </p:sp>
      <p:sp>
        <p:nvSpPr>
          <p:cNvPr id="24" name="TextBox 23"/>
          <p:cNvSpPr txBox="1"/>
          <p:nvPr/>
        </p:nvSpPr>
        <p:spPr>
          <a:xfrm>
            <a:off x="5508104" y="3356992"/>
            <a:ext cx="13681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b="1" spc="-150" dirty="0"/>
          </a:p>
          <a:p>
            <a:pPr marL="171450" indent="-171450">
              <a:buFontTx/>
              <a:buChar char="-"/>
            </a:pPr>
            <a:r>
              <a:rPr lang="ko-KR" altLang="en-US" sz="1200" b="1" spc="-150" dirty="0" smtClean="0"/>
              <a:t>한계 및 보완점</a:t>
            </a:r>
            <a:endParaRPr lang="en-US" altLang="ko-KR" sz="1200" b="1" spc="-150" dirty="0" smtClean="0"/>
          </a:p>
          <a:p>
            <a:pPr marL="171450" indent="-171450">
              <a:buFontTx/>
              <a:buChar char="-"/>
            </a:pP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r>
              <a:rPr lang="ko-KR" altLang="en-US" sz="1200" b="1" spc="-150" dirty="0" smtClean="0"/>
              <a:t>소감</a:t>
            </a:r>
            <a:endParaRPr lang="en-US" altLang="ko-KR" sz="1200" b="1" spc="-150" dirty="0" smtClean="0"/>
          </a:p>
          <a:p>
            <a:pPr>
              <a:buFontTx/>
              <a:buChar char="-"/>
            </a:pPr>
            <a:endParaRPr lang="en-US" altLang="ko-KR" sz="1200" b="1" spc="-150" dirty="0" smtClean="0"/>
          </a:p>
        </p:txBody>
      </p:sp>
    </p:spTree>
    <p:extLst>
      <p:ext uri="{BB962C8B-B14F-4D97-AF65-F5344CB8AC3E}">
        <p14:creationId xmlns:p14="http://schemas.microsoft.com/office/powerpoint/2010/main" val="312127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3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2420888"/>
            <a:ext cx="71458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Folium </a:t>
            </a:r>
            <a:r>
              <a:rPr lang="ko-KR" altLang="en-US" dirty="0"/>
              <a:t>라이브러리를 이용하여 여러 방법으로 데이터를 시각화한다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#</a:t>
            </a:r>
            <a:r>
              <a:rPr lang="ko-KR" altLang="en-US" dirty="0"/>
              <a:t>치즈케이크 해시태그와 연관된 </a:t>
            </a:r>
            <a:r>
              <a:rPr lang="ko-KR" altLang="en-US" dirty="0" smtClean="0"/>
              <a:t>태그를 </a:t>
            </a:r>
            <a:r>
              <a:rPr lang="ko-KR" altLang="en-US" dirty="0" err="1"/>
              <a:t>워드클라우드로</a:t>
            </a:r>
            <a:r>
              <a:rPr lang="ko-KR" altLang="en-US" dirty="0"/>
              <a:t> 시각화한다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416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48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5082" y="1772816"/>
            <a:ext cx="69212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(1) Folium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이용한 </a:t>
            </a:r>
            <a:r>
              <a:rPr lang="ko-KR" altLang="en-US" dirty="0" err="1" smtClean="0"/>
              <a:t>맵핑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sz="1400" dirty="0" smtClean="0"/>
              <a:t>클러스터 </a:t>
            </a:r>
            <a:r>
              <a:rPr lang="ko-KR" altLang="en-US" sz="1400" dirty="0" err="1" smtClean="0"/>
              <a:t>마커</a:t>
            </a:r>
            <a:endParaRPr lang="en-US" altLang="ko-KR" sz="1400" dirty="0" smtClean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2812087"/>
            <a:ext cx="7505700" cy="2495550"/>
          </a:xfrm>
          <a:prstGeom prst="rect">
            <a:avLst/>
          </a:prstGeom>
        </p:spPr>
      </p:pic>
      <p:sp>
        <p:nvSpPr>
          <p:cNvPr id="14" name="순서도: 처리 13"/>
          <p:cNvSpPr/>
          <p:nvPr/>
        </p:nvSpPr>
        <p:spPr>
          <a:xfrm>
            <a:off x="739181" y="3334453"/>
            <a:ext cx="4408883" cy="301802"/>
          </a:xfrm>
          <a:prstGeom prst="flowChartProcess">
            <a:avLst/>
          </a:prstGeom>
          <a:noFill/>
          <a:ln w="698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233646" y="3287233"/>
            <a:ext cx="207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solidFill>
                  <a:srgbClr val="FFCC00"/>
                </a:solidFill>
              </a:rPr>
              <a:t>MarkerCluster</a:t>
            </a:r>
            <a:endParaRPr lang="ko-KR" altLang="en-US" sz="2000" b="1" dirty="0">
              <a:solidFill>
                <a:srgbClr val="FFCC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39652" y="5563786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 action="ppaction://hlinkfile"/>
              </a:rPr>
              <a:t>file:///C:/Users/student/CHEESE/cheesecake_cluster.html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192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48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825" y="1700808"/>
            <a:ext cx="3005311" cy="479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5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9269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3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5082" y="1772816"/>
            <a:ext cx="69212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(1) Folium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이용한 </a:t>
            </a:r>
            <a:r>
              <a:rPr lang="ko-KR" altLang="en-US" dirty="0" err="1" smtClean="0"/>
              <a:t>맵핑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sz="1400" dirty="0" err="1" smtClean="0"/>
              <a:t>서클마커</a:t>
            </a:r>
            <a:endParaRPr lang="en-US" altLang="ko-KR" sz="1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03" y="3068960"/>
            <a:ext cx="7496175" cy="1695450"/>
          </a:xfrm>
          <a:prstGeom prst="rect">
            <a:avLst/>
          </a:prstGeom>
        </p:spPr>
      </p:pic>
      <p:sp>
        <p:nvSpPr>
          <p:cNvPr id="13" name="순서도: 처리 12"/>
          <p:cNvSpPr/>
          <p:nvPr/>
        </p:nvSpPr>
        <p:spPr>
          <a:xfrm>
            <a:off x="2791145" y="3910433"/>
            <a:ext cx="2716959" cy="301802"/>
          </a:xfrm>
          <a:prstGeom prst="flowChartProcess">
            <a:avLst/>
          </a:prstGeom>
          <a:noFill/>
          <a:ln w="698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195487" y="5532219"/>
            <a:ext cx="6753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 action="ppaction://hlinkfile"/>
              </a:rPr>
              <a:t>file:///C:/Users/student/CHEESE/cheesecake_circle_seoul.html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401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3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539" y="1772817"/>
            <a:ext cx="4024534" cy="465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7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3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5082" y="1772816"/>
            <a:ext cx="69212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(1) Folium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이용한 </a:t>
            </a:r>
            <a:r>
              <a:rPr lang="ko-KR" altLang="en-US" dirty="0" err="1" smtClean="0"/>
              <a:t>맵핑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sz="1400" dirty="0" err="1" smtClean="0"/>
              <a:t>히트맵</a:t>
            </a:r>
            <a:endParaRPr lang="en-US" altLang="ko-KR" sz="1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82" y="2634590"/>
            <a:ext cx="7486650" cy="3962762"/>
          </a:xfrm>
          <a:prstGeom prst="rect">
            <a:avLst/>
          </a:prstGeom>
        </p:spPr>
      </p:pic>
      <p:sp>
        <p:nvSpPr>
          <p:cNvPr id="15" name="순서도: 처리 14"/>
          <p:cNvSpPr/>
          <p:nvPr/>
        </p:nvSpPr>
        <p:spPr>
          <a:xfrm>
            <a:off x="802003" y="3933056"/>
            <a:ext cx="7370397" cy="792088"/>
          </a:xfrm>
          <a:prstGeom prst="flowChartProcess">
            <a:avLst/>
          </a:prstGeom>
          <a:noFill/>
          <a:ln w="698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08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3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1928812"/>
            <a:ext cx="7486650" cy="3000375"/>
          </a:xfrm>
          <a:prstGeom prst="rect">
            <a:avLst/>
          </a:prstGeom>
        </p:spPr>
      </p:pic>
      <p:sp>
        <p:nvSpPr>
          <p:cNvPr id="12" name="순서도: 처리 11"/>
          <p:cNvSpPr/>
          <p:nvPr/>
        </p:nvSpPr>
        <p:spPr>
          <a:xfrm>
            <a:off x="828675" y="3573016"/>
            <a:ext cx="4408883" cy="301802"/>
          </a:xfrm>
          <a:prstGeom prst="flowChartProcess">
            <a:avLst/>
          </a:prstGeom>
          <a:noFill/>
          <a:ln w="698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439652" y="5563786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 action="ppaction://hlinkfile"/>
              </a:rPr>
              <a:t>file:///C:/Users/student/CHEESE/cheesecake_heatmap.html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70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48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-16" t="590" r="-235" b="18139"/>
          <a:stretch/>
        </p:blipFill>
        <p:spPr>
          <a:xfrm>
            <a:off x="1932735" y="1700808"/>
            <a:ext cx="5487863" cy="442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1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23" y="2204864"/>
            <a:ext cx="7439025" cy="23145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7423" y="1772816"/>
            <a:ext cx="725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(2) </a:t>
            </a:r>
            <a:r>
              <a:rPr lang="ko-KR" altLang="en-US" dirty="0" smtClean="0"/>
              <a:t>해시태그 빈도분석</a:t>
            </a:r>
            <a:endParaRPr lang="ko-KR" altLang="en-US" dirty="0"/>
          </a:p>
        </p:txBody>
      </p:sp>
      <p:sp>
        <p:nvSpPr>
          <p:cNvPr id="20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6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sp>
        <p:nvSpPr>
          <p:cNvPr id="16" name="순서도: 처리 15"/>
          <p:cNvSpPr/>
          <p:nvPr/>
        </p:nvSpPr>
        <p:spPr>
          <a:xfrm>
            <a:off x="897002" y="2910293"/>
            <a:ext cx="3779666" cy="301802"/>
          </a:xfrm>
          <a:prstGeom prst="flowChartProcess">
            <a:avLst/>
          </a:prstGeom>
          <a:noFill/>
          <a:ln w="698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98" y="3402119"/>
            <a:ext cx="8716673" cy="1265805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4643850" y="2214156"/>
            <a:ext cx="3604723" cy="4143375"/>
            <a:chOff x="1798146" y="2204864"/>
            <a:chExt cx="3604723" cy="414337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98146" y="2204864"/>
              <a:ext cx="1809750" cy="408622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64544" y="2204864"/>
              <a:ext cx="1838325" cy="4143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132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48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7725" y="2267580"/>
            <a:ext cx="694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워드클라우드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" y="2678054"/>
            <a:ext cx="7496175" cy="20859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47423" y="1772816"/>
            <a:ext cx="725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(2) </a:t>
            </a:r>
            <a:r>
              <a:rPr lang="ko-KR" altLang="en-US" dirty="0" smtClean="0"/>
              <a:t>해시태그 빈도분석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831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483768" y="1431404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tx2"/>
                </a:solidFill>
              </a:rPr>
              <a:t>[ </a:t>
            </a:r>
            <a:r>
              <a:rPr lang="ko-KR" altLang="en-US" b="1" spc="-150" dirty="0">
                <a:solidFill>
                  <a:schemeClr val="tx2"/>
                </a:solidFill>
              </a:rPr>
              <a:t>팀</a:t>
            </a:r>
            <a:r>
              <a:rPr lang="ko-KR" altLang="en-US" b="1" spc="-150" dirty="0" smtClean="0">
                <a:solidFill>
                  <a:schemeClr val="tx2"/>
                </a:solidFill>
              </a:rPr>
              <a:t>원소개 및 역할 </a:t>
            </a:r>
            <a:r>
              <a:rPr lang="en-US" altLang="ko-KR" b="1" spc="-150" dirty="0" smtClean="0">
                <a:solidFill>
                  <a:schemeClr val="tx2"/>
                </a:solidFill>
              </a:rPr>
              <a:t>]</a:t>
            </a:r>
            <a:endParaRPr lang="ko-KR" altLang="en-US" b="1" spc="-150" dirty="0">
              <a:solidFill>
                <a:schemeClr val="tx2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239879" y="4637485"/>
            <a:ext cx="1728192" cy="1218052"/>
            <a:chOff x="-170150" y="3037272"/>
            <a:chExt cx="1728192" cy="1218052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-170150" y="3697512"/>
              <a:ext cx="1728192" cy="557812"/>
            </a:xfrm>
            <a:prstGeom prst="roundRect">
              <a:avLst/>
            </a:pr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1" tIns="84464" rIns="133994" bIns="84465" numCol="1" spcCol="1270" anchor="ctr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ko-KR" altLang="en-US" sz="1600" b="1" kern="1200" spc="0" dirty="0" smtClean="0"/>
                <a:t>코드 작성 및 종합정리</a:t>
              </a:r>
              <a:endParaRPr lang="ko-KR" altLang="en-US" sz="1600" b="1" kern="1200" spc="0" dirty="0"/>
            </a:p>
          </p:txBody>
        </p:sp>
        <p:sp>
          <p:nvSpPr>
            <p:cNvPr id="8" name="자유형 7"/>
            <p:cNvSpPr/>
            <p:nvPr/>
          </p:nvSpPr>
          <p:spPr>
            <a:xfrm>
              <a:off x="-112233" y="3037272"/>
              <a:ext cx="1612358" cy="565327"/>
            </a:xfrm>
            <a:custGeom>
              <a:avLst/>
              <a:gdLst>
                <a:gd name="connsiteX0" fmla="*/ 0 w 2497115"/>
                <a:gd name="connsiteY0" fmla="*/ 149092 h 894533"/>
                <a:gd name="connsiteX1" fmla="*/ 149092 w 2497115"/>
                <a:gd name="connsiteY1" fmla="*/ 0 h 894533"/>
                <a:gd name="connsiteX2" fmla="*/ 2348023 w 2497115"/>
                <a:gd name="connsiteY2" fmla="*/ 0 h 894533"/>
                <a:gd name="connsiteX3" fmla="*/ 2497115 w 2497115"/>
                <a:gd name="connsiteY3" fmla="*/ 149092 h 894533"/>
                <a:gd name="connsiteX4" fmla="*/ 2497115 w 2497115"/>
                <a:gd name="connsiteY4" fmla="*/ 745441 h 894533"/>
                <a:gd name="connsiteX5" fmla="*/ 2348023 w 2497115"/>
                <a:gd name="connsiteY5" fmla="*/ 894533 h 894533"/>
                <a:gd name="connsiteX6" fmla="*/ 149092 w 2497115"/>
                <a:gd name="connsiteY6" fmla="*/ 894533 h 894533"/>
                <a:gd name="connsiteX7" fmla="*/ 0 w 2497115"/>
                <a:gd name="connsiteY7" fmla="*/ 745441 h 894533"/>
                <a:gd name="connsiteX8" fmla="*/ 0 w 2497115"/>
                <a:gd name="connsiteY8" fmla="*/ 149092 h 894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97115" h="894533">
                  <a:moveTo>
                    <a:pt x="0" y="149092"/>
                  </a:moveTo>
                  <a:cubicBezTo>
                    <a:pt x="0" y="66751"/>
                    <a:pt x="66751" y="0"/>
                    <a:pt x="149092" y="0"/>
                  </a:cubicBezTo>
                  <a:lnTo>
                    <a:pt x="2348023" y="0"/>
                  </a:lnTo>
                  <a:cubicBezTo>
                    <a:pt x="2430364" y="0"/>
                    <a:pt x="2497115" y="66751"/>
                    <a:pt x="2497115" y="149092"/>
                  </a:cubicBezTo>
                  <a:lnTo>
                    <a:pt x="2497115" y="745441"/>
                  </a:lnTo>
                  <a:cubicBezTo>
                    <a:pt x="2497115" y="827782"/>
                    <a:pt x="2430364" y="894533"/>
                    <a:pt x="2348023" y="894533"/>
                  </a:cubicBezTo>
                  <a:lnTo>
                    <a:pt x="149092" y="894533"/>
                  </a:lnTo>
                  <a:cubicBezTo>
                    <a:pt x="66751" y="894533"/>
                    <a:pt x="0" y="827782"/>
                    <a:pt x="0" y="745441"/>
                  </a:cubicBezTo>
                  <a:lnTo>
                    <a:pt x="0" y="149092"/>
                  </a:lnTo>
                  <a:close/>
                </a:path>
              </a:pathLst>
            </a:custGeom>
            <a:gradFill rotWithShape="0">
              <a:gsLst>
                <a:gs pos="100000">
                  <a:srgbClr val="FFCC00"/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93000"/>
                    <a:satMod val="130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6538" tIns="95103" rIns="146538" bIns="95103" numCol="1" spcCol="1270" anchor="ctr" anchorCtr="0">
              <a:noAutofit/>
            </a:bodyPr>
            <a:lstStyle/>
            <a:p>
              <a:pPr lvl="0" algn="ctr" defTabSz="1200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spc="0" dirty="0" smtClean="0"/>
                <a:t>김다영</a:t>
              </a:r>
              <a:r>
                <a:rPr lang="en-US" altLang="ko-KR" sz="1600" b="1" kern="1200" spc="0" dirty="0" smtClean="0"/>
                <a:t>(</a:t>
              </a:r>
              <a:r>
                <a:rPr lang="ko-KR" altLang="en-US" sz="1600" b="1" kern="1200" spc="0" dirty="0" smtClean="0"/>
                <a:t>발표자</a:t>
              </a:r>
              <a:r>
                <a:rPr lang="en-US" altLang="ko-KR" sz="1600" b="1" kern="1200" spc="0" dirty="0" smtClean="0"/>
                <a:t>)</a:t>
              </a:r>
              <a:endParaRPr lang="ko-KR" altLang="en-US" sz="1600" b="1" kern="1200" spc="0" dirty="0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888" y="2061439"/>
            <a:ext cx="2591697" cy="25916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89" y="2276872"/>
            <a:ext cx="2376264" cy="237626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764" y="2204864"/>
            <a:ext cx="2766269" cy="2766269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3815891" y="5298096"/>
            <a:ext cx="1728192" cy="557812"/>
          </a:xfrm>
          <a:prstGeom prst="roundRect">
            <a:avLst/>
          </a:pr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9061" tIns="84464" rIns="133994" bIns="84465" numCol="1" spcCol="1270" anchor="ctr" anchorCtr="0">
            <a:noAutofit/>
          </a:bodyPr>
          <a:lstStyle/>
          <a:p>
            <a:pPr marL="228600" lvl="1" indent="-228600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ko-KR" altLang="en-US" sz="1600" b="1" dirty="0"/>
              <a:t>문서정리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PPT </a:t>
            </a:r>
            <a:r>
              <a:rPr lang="ko-KR" altLang="en-US" sz="1600" b="1" dirty="0"/>
              <a:t>작성</a:t>
            </a:r>
          </a:p>
        </p:txBody>
      </p:sp>
      <p:sp>
        <p:nvSpPr>
          <p:cNvPr id="16" name="자유형 15"/>
          <p:cNvSpPr/>
          <p:nvPr/>
        </p:nvSpPr>
        <p:spPr>
          <a:xfrm>
            <a:off x="3873808" y="4637856"/>
            <a:ext cx="1612358" cy="565327"/>
          </a:xfrm>
          <a:custGeom>
            <a:avLst/>
            <a:gdLst>
              <a:gd name="connsiteX0" fmla="*/ 0 w 2497115"/>
              <a:gd name="connsiteY0" fmla="*/ 149092 h 894533"/>
              <a:gd name="connsiteX1" fmla="*/ 149092 w 2497115"/>
              <a:gd name="connsiteY1" fmla="*/ 0 h 894533"/>
              <a:gd name="connsiteX2" fmla="*/ 2348023 w 2497115"/>
              <a:gd name="connsiteY2" fmla="*/ 0 h 894533"/>
              <a:gd name="connsiteX3" fmla="*/ 2497115 w 2497115"/>
              <a:gd name="connsiteY3" fmla="*/ 149092 h 894533"/>
              <a:gd name="connsiteX4" fmla="*/ 2497115 w 2497115"/>
              <a:gd name="connsiteY4" fmla="*/ 745441 h 894533"/>
              <a:gd name="connsiteX5" fmla="*/ 2348023 w 2497115"/>
              <a:gd name="connsiteY5" fmla="*/ 894533 h 894533"/>
              <a:gd name="connsiteX6" fmla="*/ 149092 w 2497115"/>
              <a:gd name="connsiteY6" fmla="*/ 894533 h 894533"/>
              <a:gd name="connsiteX7" fmla="*/ 0 w 2497115"/>
              <a:gd name="connsiteY7" fmla="*/ 745441 h 894533"/>
              <a:gd name="connsiteX8" fmla="*/ 0 w 2497115"/>
              <a:gd name="connsiteY8" fmla="*/ 149092 h 89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7115" h="894533">
                <a:moveTo>
                  <a:pt x="0" y="149092"/>
                </a:moveTo>
                <a:cubicBezTo>
                  <a:pt x="0" y="66751"/>
                  <a:pt x="66751" y="0"/>
                  <a:pt x="149092" y="0"/>
                </a:cubicBezTo>
                <a:lnTo>
                  <a:pt x="2348023" y="0"/>
                </a:lnTo>
                <a:cubicBezTo>
                  <a:pt x="2430364" y="0"/>
                  <a:pt x="2497115" y="66751"/>
                  <a:pt x="2497115" y="149092"/>
                </a:cubicBezTo>
                <a:lnTo>
                  <a:pt x="2497115" y="745441"/>
                </a:lnTo>
                <a:cubicBezTo>
                  <a:pt x="2497115" y="827782"/>
                  <a:pt x="2430364" y="894533"/>
                  <a:pt x="2348023" y="894533"/>
                </a:cubicBezTo>
                <a:lnTo>
                  <a:pt x="149092" y="894533"/>
                </a:lnTo>
                <a:cubicBezTo>
                  <a:pt x="66751" y="894533"/>
                  <a:pt x="0" y="827782"/>
                  <a:pt x="0" y="745441"/>
                </a:cubicBezTo>
                <a:lnTo>
                  <a:pt x="0" y="149092"/>
                </a:lnTo>
                <a:close/>
              </a:path>
            </a:pathLst>
          </a:custGeom>
          <a:gradFill rotWithShape="0">
            <a:gsLst>
              <a:gs pos="100000">
                <a:srgbClr val="FFCC00"/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6538" tIns="95103" rIns="146538" bIns="95103" numCol="1" spcCol="1270" anchor="ctr" anchorCtr="0">
            <a:noAutofit/>
          </a:bodyPr>
          <a:lstStyle/>
          <a:p>
            <a:pPr lvl="0" algn="ctr" defTabSz="12001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spc="0" dirty="0" smtClean="0"/>
              <a:t>서준영</a:t>
            </a:r>
            <a:endParaRPr lang="ko-KR" altLang="en-US" sz="1600" b="1" kern="1200" spc="0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412145" y="5297725"/>
            <a:ext cx="1670275" cy="557812"/>
          </a:xfrm>
          <a:prstGeom prst="roundRect">
            <a:avLst/>
          </a:pr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9061" tIns="84464" rIns="133994" bIns="84465" numCol="1" spcCol="1270" anchor="ctr" anchorCtr="0">
            <a:noAutofit/>
          </a:bodyPr>
          <a:lstStyle/>
          <a:p>
            <a:pPr marL="228600" lvl="1" indent="-228600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ko-KR" altLang="en-US" sz="1600" b="1" dirty="0"/>
              <a:t>코드 작성</a:t>
            </a:r>
            <a:r>
              <a:rPr lang="en-US" altLang="ko-KR" sz="1600" b="1" dirty="0"/>
              <a:t>, </a:t>
            </a:r>
            <a:r>
              <a:rPr lang="ko-KR" altLang="en-US" sz="1400" b="1" dirty="0"/>
              <a:t>데이터 시각화</a:t>
            </a:r>
            <a:endParaRPr lang="ko-KR" altLang="en-US" sz="1400" dirty="0"/>
          </a:p>
        </p:txBody>
      </p:sp>
      <p:sp>
        <p:nvSpPr>
          <p:cNvPr id="18" name="자유형 17"/>
          <p:cNvSpPr/>
          <p:nvPr/>
        </p:nvSpPr>
        <p:spPr>
          <a:xfrm>
            <a:off x="6470062" y="4637485"/>
            <a:ext cx="1612358" cy="565327"/>
          </a:xfrm>
          <a:custGeom>
            <a:avLst/>
            <a:gdLst>
              <a:gd name="connsiteX0" fmla="*/ 0 w 2497115"/>
              <a:gd name="connsiteY0" fmla="*/ 149092 h 894533"/>
              <a:gd name="connsiteX1" fmla="*/ 149092 w 2497115"/>
              <a:gd name="connsiteY1" fmla="*/ 0 h 894533"/>
              <a:gd name="connsiteX2" fmla="*/ 2348023 w 2497115"/>
              <a:gd name="connsiteY2" fmla="*/ 0 h 894533"/>
              <a:gd name="connsiteX3" fmla="*/ 2497115 w 2497115"/>
              <a:gd name="connsiteY3" fmla="*/ 149092 h 894533"/>
              <a:gd name="connsiteX4" fmla="*/ 2497115 w 2497115"/>
              <a:gd name="connsiteY4" fmla="*/ 745441 h 894533"/>
              <a:gd name="connsiteX5" fmla="*/ 2348023 w 2497115"/>
              <a:gd name="connsiteY5" fmla="*/ 894533 h 894533"/>
              <a:gd name="connsiteX6" fmla="*/ 149092 w 2497115"/>
              <a:gd name="connsiteY6" fmla="*/ 894533 h 894533"/>
              <a:gd name="connsiteX7" fmla="*/ 0 w 2497115"/>
              <a:gd name="connsiteY7" fmla="*/ 745441 h 894533"/>
              <a:gd name="connsiteX8" fmla="*/ 0 w 2497115"/>
              <a:gd name="connsiteY8" fmla="*/ 149092 h 89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7115" h="894533">
                <a:moveTo>
                  <a:pt x="0" y="149092"/>
                </a:moveTo>
                <a:cubicBezTo>
                  <a:pt x="0" y="66751"/>
                  <a:pt x="66751" y="0"/>
                  <a:pt x="149092" y="0"/>
                </a:cubicBezTo>
                <a:lnTo>
                  <a:pt x="2348023" y="0"/>
                </a:lnTo>
                <a:cubicBezTo>
                  <a:pt x="2430364" y="0"/>
                  <a:pt x="2497115" y="66751"/>
                  <a:pt x="2497115" y="149092"/>
                </a:cubicBezTo>
                <a:lnTo>
                  <a:pt x="2497115" y="745441"/>
                </a:lnTo>
                <a:cubicBezTo>
                  <a:pt x="2497115" y="827782"/>
                  <a:pt x="2430364" y="894533"/>
                  <a:pt x="2348023" y="894533"/>
                </a:cubicBezTo>
                <a:lnTo>
                  <a:pt x="149092" y="894533"/>
                </a:lnTo>
                <a:cubicBezTo>
                  <a:pt x="66751" y="894533"/>
                  <a:pt x="0" y="827782"/>
                  <a:pt x="0" y="745441"/>
                </a:cubicBezTo>
                <a:lnTo>
                  <a:pt x="0" y="149092"/>
                </a:lnTo>
                <a:close/>
              </a:path>
            </a:pathLst>
          </a:custGeom>
          <a:gradFill rotWithShape="0">
            <a:gsLst>
              <a:gs pos="100000">
                <a:srgbClr val="FFCC00"/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6538" tIns="95103" rIns="146538" bIns="95103" numCol="1" spcCol="1270" anchor="ctr" anchorCtr="0">
            <a:noAutofit/>
          </a:bodyPr>
          <a:lstStyle/>
          <a:p>
            <a:pPr lvl="0" algn="ctr" defTabSz="12001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spc="0" dirty="0" smtClean="0"/>
              <a:t>이수진</a:t>
            </a:r>
            <a:endParaRPr lang="ko-KR" altLang="en-US" sz="1600" b="1" kern="1200" spc="0" dirty="0"/>
          </a:p>
        </p:txBody>
      </p:sp>
    </p:spTree>
    <p:extLst>
      <p:ext uri="{BB962C8B-B14F-4D97-AF65-F5344CB8AC3E}">
        <p14:creationId xmlns:p14="http://schemas.microsoft.com/office/powerpoint/2010/main" val="281363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48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1761255"/>
            <a:ext cx="75057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94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48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45" y="1985705"/>
            <a:ext cx="6146710" cy="425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2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548680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결론도출</a:t>
            </a:r>
          </a:p>
        </p:txBody>
      </p:sp>
      <p:sp>
        <p:nvSpPr>
          <p:cNvPr id="21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67544" y="1851789"/>
            <a:ext cx="82089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1</a:t>
            </a:r>
            <a:r>
              <a:rPr lang="en-US" altLang="ko-KR" b="1" dirty="0" smtClean="0"/>
              <a:t>) </a:t>
            </a:r>
            <a:r>
              <a:rPr lang="ko-KR" altLang="en-US" b="1" dirty="0" err="1" smtClean="0"/>
              <a:t>맵핑을</a:t>
            </a:r>
            <a:r>
              <a:rPr lang="ko-KR" altLang="en-US" b="1" dirty="0" smtClean="0"/>
              <a:t> 통한 결론</a:t>
            </a:r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</p:txBody>
      </p:sp>
      <p:graphicFrame>
        <p:nvGraphicFramePr>
          <p:cNvPr id="36" name="다이어그램 35"/>
          <p:cNvGraphicFramePr/>
          <p:nvPr>
            <p:extLst>
              <p:ext uri="{D42A27DB-BD31-4B8C-83A1-F6EECF244321}">
                <p14:modId xmlns:p14="http://schemas.microsoft.com/office/powerpoint/2010/main" val="1047579586"/>
              </p:ext>
            </p:extLst>
          </p:nvPr>
        </p:nvGraphicFramePr>
        <p:xfrm>
          <a:off x="899592" y="2276872"/>
          <a:ext cx="7488832" cy="1728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394013" y="4437112"/>
            <a:ext cx="82089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2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해시태그 분석을 통한 결론</a:t>
            </a:r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</p:txBody>
      </p:sp>
      <p:graphicFrame>
        <p:nvGraphicFramePr>
          <p:cNvPr id="38" name="다이어그램 37"/>
          <p:cNvGraphicFramePr/>
          <p:nvPr>
            <p:extLst>
              <p:ext uri="{D42A27DB-BD31-4B8C-83A1-F6EECF244321}">
                <p14:modId xmlns:p14="http://schemas.microsoft.com/office/powerpoint/2010/main" val="2128635383"/>
              </p:ext>
            </p:extLst>
          </p:nvPr>
        </p:nvGraphicFramePr>
        <p:xfrm>
          <a:off x="862897" y="4869160"/>
          <a:ext cx="7488832" cy="1728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52961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548680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67544" y="185178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 smtClean="0"/>
              <a:t>한계 및 보완점</a:t>
            </a:r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</p:txBody>
      </p:sp>
      <p:graphicFrame>
        <p:nvGraphicFramePr>
          <p:cNvPr id="36" name="다이어그램 35"/>
          <p:cNvGraphicFramePr/>
          <p:nvPr>
            <p:extLst>
              <p:ext uri="{D42A27DB-BD31-4B8C-83A1-F6EECF244321}">
                <p14:modId xmlns:p14="http://schemas.microsoft.com/office/powerpoint/2010/main" val="3374932235"/>
              </p:ext>
            </p:extLst>
          </p:nvPr>
        </p:nvGraphicFramePr>
        <p:xfrm>
          <a:off x="683568" y="2060848"/>
          <a:ext cx="7704856" cy="3528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8" name="다이어그램 37"/>
          <p:cNvGraphicFramePr/>
          <p:nvPr>
            <p:extLst>
              <p:ext uri="{D42A27DB-BD31-4B8C-83A1-F6EECF244321}">
                <p14:modId xmlns:p14="http://schemas.microsoft.com/office/powerpoint/2010/main" val="3615743847"/>
              </p:ext>
            </p:extLst>
          </p:nvPr>
        </p:nvGraphicFramePr>
        <p:xfrm>
          <a:off x="862897" y="4869160"/>
          <a:ext cx="7488832" cy="1728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8049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483768" y="1431404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tx2"/>
                </a:solidFill>
              </a:rPr>
              <a:t>[ </a:t>
            </a:r>
            <a:r>
              <a:rPr lang="ko-KR" altLang="en-US" b="1" spc="-150" dirty="0" smtClean="0">
                <a:solidFill>
                  <a:schemeClr val="tx2"/>
                </a:solidFill>
              </a:rPr>
              <a:t>프로젝트 마친 후 소감</a:t>
            </a:r>
            <a:r>
              <a:rPr lang="en-US" altLang="ko-KR" b="1" spc="-150" dirty="0" smtClean="0">
                <a:solidFill>
                  <a:schemeClr val="tx2"/>
                </a:solidFill>
              </a:rPr>
              <a:t>]</a:t>
            </a:r>
            <a:endParaRPr lang="ko-KR" altLang="en-US" b="1" spc="-150" dirty="0">
              <a:solidFill>
                <a:schemeClr val="tx2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3568" y="2280007"/>
            <a:ext cx="7488832" cy="441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 smtClean="0"/>
          </a:p>
          <a:p>
            <a:endParaRPr lang="ko-KR" altLang="en-US" dirty="0"/>
          </a:p>
        </p:txBody>
      </p:sp>
      <p:graphicFrame>
        <p:nvGraphicFramePr>
          <p:cNvPr id="29" name="다이어그램 28"/>
          <p:cNvGraphicFramePr/>
          <p:nvPr>
            <p:extLst>
              <p:ext uri="{D42A27DB-BD31-4B8C-83A1-F6EECF244321}">
                <p14:modId xmlns:p14="http://schemas.microsoft.com/office/powerpoint/2010/main" val="2957600808"/>
              </p:ext>
            </p:extLst>
          </p:nvPr>
        </p:nvGraphicFramePr>
        <p:xfrm>
          <a:off x="1187624" y="2718125"/>
          <a:ext cx="6936432" cy="2775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9898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7544" y="1761336"/>
            <a:ext cx="82089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 </a:t>
            </a:r>
            <a:r>
              <a:rPr lang="en-US" altLang="ko-KR" b="1" dirty="0" smtClean="0"/>
              <a:t>  </a:t>
            </a:r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</p:txBody>
      </p:sp>
      <p:graphicFrame>
        <p:nvGraphicFramePr>
          <p:cNvPr id="13" name="다이어그램 12"/>
          <p:cNvGraphicFramePr/>
          <p:nvPr>
            <p:extLst>
              <p:ext uri="{D42A27DB-BD31-4B8C-83A1-F6EECF244321}">
                <p14:modId xmlns:p14="http://schemas.microsoft.com/office/powerpoint/2010/main" val="634217131"/>
              </p:ext>
            </p:extLst>
          </p:nvPr>
        </p:nvGraphicFramePr>
        <p:xfrm>
          <a:off x="842536" y="4812900"/>
          <a:ext cx="7488832" cy="936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82496" y="4456343"/>
            <a:ext cx="81369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 </a:t>
            </a:r>
            <a:r>
              <a:rPr lang="en-US" altLang="ko-KR" b="1" dirty="0" smtClean="0"/>
              <a:t>    </a:t>
            </a:r>
            <a:r>
              <a:rPr lang="ko-KR" altLang="en-US" b="1" dirty="0" smtClean="0"/>
              <a:t>분석목적</a:t>
            </a:r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884" y="917971"/>
            <a:ext cx="4848127" cy="482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46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7544" y="1556792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 smtClean="0"/>
              <a:t>1) </a:t>
            </a:r>
            <a:r>
              <a:rPr lang="ko-KR" altLang="en-US" b="1" dirty="0" smtClean="0"/>
              <a:t>데이터 출처</a:t>
            </a:r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</p:txBody>
      </p:sp>
      <p:graphicFrame>
        <p:nvGraphicFramePr>
          <p:cNvPr id="13" name="다이어그램 12"/>
          <p:cNvGraphicFramePr/>
          <p:nvPr>
            <p:extLst>
              <p:ext uri="{D42A27DB-BD31-4B8C-83A1-F6EECF244321}">
                <p14:modId xmlns:p14="http://schemas.microsoft.com/office/powerpoint/2010/main" val="2468775314"/>
              </p:ext>
            </p:extLst>
          </p:nvPr>
        </p:nvGraphicFramePr>
        <p:xfrm>
          <a:off x="899591" y="1916832"/>
          <a:ext cx="3886925" cy="1728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27434" y="836712"/>
            <a:ext cx="2056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 </a:t>
            </a:r>
            <a:r>
              <a:rPr lang="ko-KR" altLang="en-US" sz="20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데이터 출처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5556" y="306847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2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전처리 전의 데이터 구조</a:t>
            </a:r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</p:txBody>
      </p:sp>
      <p:graphicFrame>
        <p:nvGraphicFramePr>
          <p:cNvPr id="17" name="다이어그램 16"/>
          <p:cNvGraphicFramePr/>
          <p:nvPr/>
        </p:nvGraphicFramePr>
        <p:xfrm>
          <a:off x="868038" y="3457992"/>
          <a:ext cx="7488832" cy="280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18" name="그룹 17"/>
          <p:cNvGrpSpPr/>
          <p:nvPr/>
        </p:nvGrpSpPr>
        <p:grpSpPr>
          <a:xfrm>
            <a:off x="755355" y="3448659"/>
            <a:ext cx="7489053" cy="2810140"/>
            <a:chOff x="793736" y="3384907"/>
            <a:chExt cx="5575687" cy="2687484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8929" y="3384907"/>
              <a:ext cx="2950494" cy="268748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736" y="3397411"/>
              <a:ext cx="2626136" cy="2659438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379" y="620688"/>
            <a:ext cx="3573609" cy="282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72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7544" y="1556792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3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데이터 샘플 수</a:t>
            </a:r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</p:txBody>
      </p:sp>
      <p:graphicFrame>
        <p:nvGraphicFramePr>
          <p:cNvPr id="13" name="다이어그램 12"/>
          <p:cNvGraphicFramePr/>
          <p:nvPr>
            <p:extLst>
              <p:ext uri="{D42A27DB-BD31-4B8C-83A1-F6EECF244321}">
                <p14:modId xmlns:p14="http://schemas.microsoft.com/office/powerpoint/2010/main" val="1918807885"/>
              </p:ext>
            </p:extLst>
          </p:nvPr>
        </p:nvGraphicFramePr>
        <p:xfrm>
          <a:off x="899592" y="1916832"/>
          <a:ext cx="7488832" cy="1728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27434" y="836712"/>
            <a:ext cx="2056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 </a:t>
            </a:r>
            <a:r>
              <a:rPr lang="ko-KR" altLang="en-US" sz="20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데이터 출처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68038" y="3457992"/>
            <a:ext cx="7488832" cy="2808312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30849" y="3492417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3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데이터의 날짜 범위</a:t>
            </a:r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</p:txBody>
      </p:sp>
      <p:graphicFrame>
        <p:nvGraphicFramePr>
          <p:cNvPr id="9" name="다이어그램 8"/>
          <p:cNvGraphicFramePr/>
          <p:nvPr>
            <p:extLst>
              <p:ext uri="{D42A27DB-BD31-4B8C-83A1-F6EECF244321}">
                <p14:modId xmlns:p14="http://schemas.microsoft.com/office/powerpoint/2010/main" val="1173191668"/>
              </p:ext>
            </p:extLst>
          </p:nvPr>
        </p:nvGraphicFramePr>
        <p:xfrm>
          <a:off x="862897" y="3852457"/>
          <a:ext cx="7488832" cy="1728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52788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1520" y="598874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xmlns="" id="{F2D34BDE-DC1C-4249-9909-C81DB1DD3C27}"/>
              </a:ext>
            </a:extLst>
          </p:cNvPr>
          <p:cNvSpPr txBox="1">
            <a:spLocks/>
          </p:cNvSpPr>
          <p:nvPr/>
        </p:nvSpPr>
        <p:spPr>
          <a:xfrm>
            <a:off x="467544" y="2420888"/>
            <a:ext cx="8064896" cy="164239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500" dirty="0" err="1" smtClean="0">
                <a:latin typeface="DXPnMStd" panose="02020600000000000000" pitchFamily="18" charset="-127"/>
                <a:ea typeface="DXPnMStd" panose="02020600000000000000" pitchFamily="18" charset="-127"/>
              </a:rPr>
              <a:t>인스타그램을</a:t>
            </a:r>
            <a:r>
              <a:rPr kumimoji="1" lang="ko-KR" altLang="en-US" sz="3500" dirty="0" smtClean="0">
                <a:latin typeface="DXPnMStd" panose="02020600000000000000" pitchFamily="18" charset="-127"/>
                <a:ea typeface="DXPnMStd" panose="02020600000000000000" pitchFamily="18" charset="-127"/>
              </a:rPr>
              <a:t> 선택한 이유는 무엇인가</a:t>
            </a:r>
            <a:r>
              <a:rPr kumimoji="1" lang="en-US" altLang="ko-KR" sz="3500" dirty="0" smtClean="0">
                <a:latin typeface="DXPnMStd" panose="02020600000000000000" pitchFamily="18" charset="-127"/>
                <a:ea typeface="DXPnMStd" panose="02020600000000000000" pitchFamily="18" charset="-127"/>
              </a:rPr>
              <a:t>?</a:t>
            </a:r>
            <a:endParaRPr kumimoji="1" lang="ko-KR" altLang="en-US" sz="3500" dirty="0">
              <a:latin typeface="DXPnMStd" panose="02020600000000000000" pitchFamily="18" charset="-127"/>
              <a:ea typeface="DXPnMStd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702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598874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xmlns="" id="{F2D34BDE-DC1C-4249-9909-C81DB1DD3C27}"/>
              </a:ext>
            </a:extLst>
          </p:cNvPr>
          <p:cNvSpPr txBox="1">
            <a:spLocks/>
          </p:cNvSpPr>
          <p:nvPr/>
        </p:nvSpPr>
        <p:spPr>
          <a:xfrm>
            <a:off x="467544" y="2420888"/>
            <a:ext cx="8064896" cy="164239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500" dirty="0" err="1" smtClean="0">
                <a:latin typeface="DXPnMStd" panose="02020600000000000000" pitchFamily="18" charset="-127"/>
                <a:ea typeface="DXPnMStd" panose="02020600000000000000" pitchFamily="18" charset="-127"/>
              </a:rPr>
              <a:t>인스타그램을</a:t>
            </a:r>
            <a:r>
              <a:rPr kumimoji="1" lang="ko-KR" altLang="en-US" sz="3500" dirty="0" smtClean="0">
                <a:latin typeface="DXPnMStd" panose="02020600000000000000" pitchFamily="18" charset="-127"/>
                <a:ea typeface="DXPnMStd" panose="02020600000000000000" pitchFamily="18" charset="-127"/>
              </a:rPr>
              <a:t> 선택한 이유는 무엇인가</a:t>
            </a:r>
            <a:r>
              <a:rPr kumimoji="1" lang="en-US" altLang="ko-KR" sz="3500" dirty="0" smtClean="0">
                <a:latin typeface="DXPnMStd" panose="02020600000000000000" pitchFamily="18" charset="-127"/>
                <a:ea typeface="DXPnMStd" panose="02020600000000000000" pitchFamily="18" charset="-127"/>
              </a:rPr>
              <a:t>?</a:t>
            </a:r>
            <a:endParaRPr kumimoji="1" lang="ko-KR" altLang="en-US" sz="3500" dirty="0">
              <a:latin typeface="DXPnMStd" panose="02020600000000000000" pitchFamily="18" charset="-127"/>
              <a:ea typeface="DXPnMStd" panose="02020600000000000000" pitchFamily="18" charset="-127"/>
            </a:endParaRPr>
          </a:p>
        </p:txBody>
      </p:sp>
      <p:cxnSp>
        <p:nvCxnSpPr>
          <p:cNvPr id="9" name="직선 연결선[R] 3">
            <a:extLst>
              <a:ext uri="{FF2B5EF4-FFF2-40B4-BE49-F238E27FC236}">
                <a16:creationId xmlns:a16="http://schemas.microsoft.com/office/drawing/2014/main" xmlns="" id="{0FD696AD-77ED-7543-8F23-0791154BE1FC}"/>
              </a:ext>
            </a:extLst>
          </p:cNvPr>
          <p:cNvCxnSpPr/>
          <p:nvPr/>
        </p:nvCxnSpPr>
        <p:spPr>
          <a:xfrm>
            <a:off x="755576" y="3515197"/>
            <a:ext cx="20882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4">
            <a:extLst>
              <a:ext uri="{FF2B5EF4-FFF2-40B4-BE49-F238E27FC236}">
                <a16:creationId xmlns:a16="http://schemas.microsoft.com/office/drawing/2014/main" xmlns="" id="{D55ECF10-7B0B-3F4A-9419-72B19E2C9C4E}"/>
              </a:ext>
            </a:extLst>
          </p:cNvPr>
          <p:cNvCxnSpPr>
            <a:cxnSpLocks/>
          </p:cNvCxnSpPr>
          <p:nvPr/>
        </p:nvCxnSpPr>
        <p:spPr>
          <a:xfrm>
            <a:off x="6426595" y="3515197"/>
            <a:ext cx="8200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6CD9F17-383F-194F-9157-0CC44B4FFB2D}"/>
              </a:ext>
            </a:extLst>
          </p:cNvPr>
          <p:cNvSpPr txBox="1"/>
          <p:nvPr/>
        </p:nvSpPr>
        <p:spPr>
          <a:xfrm>
            <a:off x="5584630" y="3587206"/>
            <a:ext cx="3127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ko-KR" altLang="en-US" sz="2400" dirty="0" smtClean="0"/>
              <a:t>방대한 데이터</a:t>
            </a:r>
            <a:endParaRPr kumimoji="1" lang="en-US" altLang="ko-KR" sz="2400" dirty="0" smtClean="0"/>
          </a:p>
          <a:p>
            <a:pPr marL="342900" indent="-342900">
              <a:buFontTx/>
              <a:buChar char="-"/>
            </a:pPr>
            <a:r>
              <a:rPr kumimoji="1" lang="ko-KR" altLang="en-US" sz="2400" dirty="0" err="1" smtClean="0"/>
              <a:t>트렌디한</a:t>
            </a:r>
            <a:r>
              <a:rPr kumimoji="1" lang="ko-KR" altLang="en-US" sz="2400" dirty="0" smtClean="0"/>
              <a:t> 데이터</a:t>
            </a:r>
            <a:endParaRPr kumimoji="1" lang="en-US" altLang="ko-KR" sz="2400" dirty="0" smtClean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E79CAE7-A7D6-C243-8CE3-B428C13D8E54}"/>
              </a:ext>
            </a:extLst>
          </p:cNvPr>
          <p:cNvSpPr txBox="1"/>
          <p:nvPr/>
        </p:nvSpPr>
        <p:spPr>
          <a:xfrm>
            <a:off x="611560" y="3558407"/>
            <a:ext cx="3168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 smtClean="0"/>
              <a:t>약 </a:t>
            </a:r>
            <a:r>
              <a:rPr kumimoji="1" lang="en-US" altLang="ko-KR" sz="2400" dirty="0" smtClean="0"/>
              <a:t>500,000,000</a:t>
            </a:r>
            <a:r>
              <a:rPr kumimoji="1" lang="ko-KR" altLang="en-US" sz="2400" dirty="0" smtClean="0"/>
              <a:t>개 </a:t>
            </a:r>
            <a:endParaRPr kumimoji="1" lang="en-US" altLang="ko-KR" sz="2400" dirty="0" smtClean="0"/>
          </a:p>
          <a:p>
            <a:r>
              <a:rPr kumimoji="1" lang="ko-KR" altLang="en-US" sz="2400" dirty="0" smtClean="0"/>
              <a:t>약 </a:t>
            </a:r>
            <a:r>
              <a:rPr kumimoji="1" lang="en-US" altLang="ko-KR" sz="2400" dirty="0" smtClean="0"/>
              <a:t>420,000,000</a:t>
            </a:r>
            <a:r>
              <a:rPr kumimoji="1" lang="ko-KR" altLang="en-US" sz="2400" dirty="0" smtClean="0"/>
              <a:t>개</a:t>
            </a:r>
            <a:endParaRPr kumimoji="1" lang="ko-KR" altLang="en-US" sz="2400" dirty="0"/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3995936" y="3789239"/>
            <a:ext cx="1368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53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7">
            <a:extLst>
              <a:ext uri="{FF2B5EF4-FFF2-40B4-BE49-F238E27FC236}">
                <a16:creationId xmlns="" xmlns:a16="http://schemas.microsoft.com/office/drawing/2014/main" id="{18BB7816-E21A-4F5D-BAEA-AEC1FC5AE81D}"/>
              </a:ext>
            </a:extLst>
          </p:cNvPr>
          <p:cNvSpPr/>
          <p:nvPr/>
        </p:nvSpPr>
        <p:spPr>
          <a:xfrm>
            <a:off x="2306880" y="3360083"/>
            <a:ext cx="229864" cy="159071"/>
          </a:xfrm>
          <a:prstGeom prst="rightArrow">
            <a:avLst/>
          </a:prstGeom>
          <a:solidFill>
            <a:srgbClr val="082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14" name="Picture 2" descr="https://lh5.googleusercontent.com/b4mpzPAA4-BvWelzxuXcn32CxTZyWqUI0HttWBSH6mGY45vHI7fnSuFqyrn8TaQC3QNz_veBxa7Egah2U4QQi3H9uF8pqzUVq5ex4lVdt6RHl61e3uRAGdJkq_DuViIR4mnB-Y-ZuQk">
            <a:extLst>
              <a:ext uri="{FF2B5EF4-FFF2-40B4-BE49-F238E27FC236}">
                <a16:creationId xmlns="" xmlns:a16="http://schemas.microsoft.com/office/drawing/2014/main" id="{0D22A31E-DFF7-490C-97E2-6719731F61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6" t="7962" r="45853" b="9031"/>
          <a:stretch/>
        </p:blipFill>
        <p:spPr bwMode="auto">
          <a:xfrm>
            <a:off x="4986664" y="2791887"/>
            <a:ext cx="1273903" cy="96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화살표: 오른쪽 21">
            <a:extLst>
              <a:ext uri="{FF2B5EF4-FFF2-40B4-BE49-F238E27FC236}">
                <a16:creationId xmlns="" xmlns:a16="http://schemas.microsoft.com/office/drawing/2014/main" id="{0F928D42-4870-4C95-A37F-DCE1B2A39E36}"/>
              </a:ext>
            </a:extLst>
          </p:cNvPr>
          <p:cNvSpPr/>
          <p:nvPr/>
        </p:nvSpPr>
        <p:spPr>
          <a:xfrm>
            <a:off x="4609752" y="3324016"/>
            <a:ext cx="229864" cy="159071"/>
          </a:xfrm>
          <a:prstGeom prst="rightArrow">
            <a:avLst/>
          </a:prstGeom>
          <a:solidFill>
            <a:srgbClr val="082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18" name="화살표: 오른쪽 24">
            <a:extLst>
              <a:ext uri="{FF2B5EF4-FFF2-40B4-BE49-F238E27FC236}">
                <a16:creationId xmlns="" xmlns:a16="http://schemas.microsoft.com/office/drawing/2014/main" id="{6CE3F853-D40B-4312-9EDC-2FE93E4BEE37}"/>
              </a:ext>
            </a:extLst>
          </p:cNvPr>
          <p:cNvSpPr/>
          <p:nvPr/>
        </p:nvSpPr>
        <p:spPr>
          <a:xfrm>
            <a:off x="6554663" y="3324390"/>
            <a:ext cx="229864" cy="159071"/>
          </a:xfrm>
          <a:prstGeom prst="rightArrow">
            <a:avLst/>
          </a:prstGeom>
          <a:solidFill>
            <a:srgbClr val="082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F2086140-FF2F-4F50-A28A-FF52A1D14CCB}"/>
              </a:ext>
            </a:extLst>
          </p:cNvPr>
          <p:cNvSpPr txBox="1"/>
          <p:nvPr/>
        </p:nvSpPr>
        <p:spPr>
          <a:xfrm>
            <a:off x="1200976" y="3988981"/>
            <a:ext cx="11059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b="1" dirty="0" err="1">
                <a:solidFill>
                  <a:srgbClr val="082E59"/>
                </a:solidFill>
              </a:rPr>
              <a:t>웹스크래핑</a:t>
            </a:r>
            <a:endParaRPr lang="en-US" altLang="ko-KR" sz="1350" b="1" dirty="0">
              <a:solidFill>
                <a:srgbClr val="082E59"/>
              </a:solidFill>
            </a:endParaRPr>
          </a:p>
          <a:p>
            <a:r>
              <a:rPr lang="en-US" altLang="ko-KR" sz="1350" b="1" dirty="0">
                <a:solidFill>
                  <a:srgbClr val="082E59"/>
                </a:solidFill>
              </a:rPr>
              <a:t>&amp;</a:t>
            </a:r>
            <a:r>
              <a:rPr lang="ko-KR" altLang="en-US" sz="1350" b="1" dirty="0">
                <a:solidFill>
                  <a:srgbClr val="082E59"/>
                </a:solidFill>
              </a:rPr>
              <a:t> 전처리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1D958B3-C3B7-4D0C-B4C7-7AADEED1162C}"/>
              </a:ext>
            </a:extLst>
          </p:cNvPr>
          <p:cNvSpPr txBox="1"/>
          <p:nvPr/>
        </p:nvSpPr>
        <p:spPr>
          <a:xfrm>
            <a:off x="5305633" y="3833453"/>
            <a:ext cx="8527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b="1" dirty="0">
                <a:solidFill>
                  <a:srgbClr val="082E59"/>
                </a:solidFill>
              </a:rPr>
              <a:t>시각화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4285950D-9FAA-4F85-82EC-A6B37F8BA911}"/>
              </a:ext>
            </a:extLst>
          </p:cNvPr>
          <p:cNvSpPr txBox="1"/>
          <p:nvPr/>
        </p:nvSpPr>
        <p:spPr>
          <a:xfrm>
            <a:off x="2642472" y="4566811"/>
            <a:ext cx="17533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solidFill>
                  <a:srgbClr val="082E59"/>
                </a:solidFill>
                <a:highlight>
                  <a:srgbClr val="FFBD08"/>
                </a:highlight>
              </a:rPr>
              <a:t>분석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273F19C7-B72D-4AA9-800B-AFA1B54DB920}"/>
              </a:ext>
            </a:extLst>
          </p:cNvPr>
          <p:cNvSpPr txBox="1"/>
          <p:nvPr/>
        </p:nvSpPr>
        <p:spPr>
          <a:xfrm>
            <a:off x="7105870" y="3993195"/>
            <a:ext cx="9225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b="1" dirty="0">
                <a:solidFill>
                  <a:srgbClr val="082E59"/>
                </a:solidFill>
              </a:rPr>
              <a:t>결론도출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B5C20A03-B623-47C2-8DEE-869964C2B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976" y="2889877"/>
            <a:ext cx="1024898" cy="1028101"/>
          </a:xfrm>
          <a:prstGeom prst="rect">
            <a:avLst/>
          </a:prstGeom>
        </p:spPr>
      </p:pic>
      <p:grpSp>
        <p:nvGrpSpPr>
          <p:cNvPr id="26" name="Group 6">
            <a:extLst>
              <a:ext uri="{FF2B5EF4-FFF2-40B4-BE49-F238E27FC236}">
                <a16:creationId xmlns="" xmlns:a16="http://schemas.microsoft.com/office/drawing/2014/main" id="{542C3482-F236-46AC-98D6-86E2535E4AC1}"/>
              </a:ext>
            </a:extLst>
          </p:cNvPr>
          <p:cNvGrpSpPr/>
          <p:nvPr/>
        </p:nvGrpSpPr>
        <p:grpSpPr>
          <a:xfrm>
            <a:off x="2621691" y="2458902"/>
            <a:ext cx="409128" cy="1889302"/>
            <a:chOff x="5321713" y="2552305"/>
            <a:chExt cx="545504" cy="2370911"/>
          </a:xfrm>
        </p:grpSpPr>
        <p:cxnSp>
          <p:nvCxnSpPr>
            <p:cNvPr id="35" name="직선 연결선 34">
              <a:extLst>
                <a:ext uri="{FF2B5EF4-FFF2-40B4-BE49-F238E27FC236}">
                  <a16:creationId xmlns="" xmlns:a16="http://schemas.microsoft.com/office/drawing/2014/main" id="{544DF6FE-367A-42EF-B931-CBF201B0E135}"/>
                </a:ext>
              </a:extLst>
            </p:cNvPr>
            <p:cNvCxnSpPr>
              <a:cxnSpLocks/>
            </p:cNvCxnSpPr>
            <p:nvPr/>
          </p:nvCxnSpPr>
          <p:spPr>
            <a:xfrm>
              <a:off x="5330370" y="4923216"/>
              <a:ext cx="536847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="" xmlns:a16="http://schemas.microsoft.com/office/drawing/2014/main" id="{AC434BE0-7877-4157-8091-697B30EDB1DE}"/>
                </a:ext>
              </a:extLst>
            </p:cNvPr>
            <p:cNvCxnSpPr>
              <a:cxnSpLocks/>
            </p:cNvCxnSpPr>
            <p:nvPr/>
          </p:nvCxnSpPr>
          <p:spPr>
            <a:xfrm>
              <a:off x="5321713" y="2552305"/>
              <a:ext cx="545504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="" xmlns:a16="http://schemas.microsoft.com/office/drawing/2014/main" id="{65453E14-1F35-4455-9F4F-E012AE478D9D}"/>
                </a:ext>
              </a:extLst>
            </p:cNvPr>
            <p:cNvCxnSpPr>
              <a:cxnSpLocks/>
            </p:cNvCxnSpPr>
            <p:nvPr/>
          </p:nvCxnSpPr>
          <p:spPr>
            <a:xfrm>
              <a:off x="5330370" y="2552305"/>
              <a:ext cx="19051" cy="2370911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8250630C-1A5B-4221-BF68-BF4EF9AF8FBD}"/>
              </a:ext>
            </a:extLst>
          </p:cNvPr>
          <p:cNvSpPr txBox="1"/>
          <p:nvPr/>
        </p:nvSpPr>
        <p:spPr>
          <a:xfrm>
            <a:off x="2985170" y="2600309"/>
            <a:ext cx="11400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100" b="1" u="sng" dirty="0" smtClean="0">
                <a:solidFill>
                  <a:srgbClr val="C00000"/>
                </a:solidFill>
                <a:latin typeface="Baskerville Old Face" panose="02020602080505020303" pitchFamily="18" charset="0"/>
              </a:rPr>
              <a:t>Mapping</a:t>
            </a:r>
            <a:endParaRPr lang="ko-KR" altLang="en-US" sz="2100" b="1" u="sng" dirty="0">
              <a:solidFill>
                <a:srgbClr val="C0000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B5994DA6-A7F0-4E27-BD2D-7FCE59CEE957}"/>
              </a:ext>
            </a:extLst>
          </p:cNvPr>
          <p:cNvSpPr txBox="1"/>
          <p:nvPr/>
        </p:nvSpPr>
        <p:spPr>
          <a:xfrm>
            <a:off x="2941412" y="3454220"/>
            <a:ext cx="114807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100" b="1" u="sng" dirty="0">
                <a:solidFill>
                  <a:srgbClr val="C00000"/>
                </a:solidFill>
                <a:latin typeface="Baskerville Old Face" panose="02020602080505020303" pitchFamily="18" charset="0"/>
              </a:rPr>
              <a:t>Keyword</a:t>
            </a:r>
            <a:endParaRPr lang="ko-KR" altLang="en-US" sz="2100" b="1" u="sng" dirty="0">
              <a:solidFill>
                <a:srgbClr val="C00000"/>
              </a:solidFill>
              <a:latin typeface="Baskerville Old Face" panose="02020602080505020303" pitchFamily="18" charset="0"/>
            </a:endParaRPr>
          </a:p>
        </p:txBody>
      </p:sp>
      <p:grpSp>
        <p:nvGrpSpPr>
          <p:cNvPr id="29" name="Group 6">
            <a:extLst>
              <a:ext uri="{FF2B5EF4-FFF2-40B4-BE49-F238E27FC236}">
                <a16:creationId xmlns="" xmlns:a16="http://schemas.microsoft.com/office/drawing/2014/main" id="{9F72DB5D-BA1C-7D47-8C5D-22E239359D44}"/>
              </a:ext>
            </a:extLst>
          </p:cNvPr>
          <p:cNvGrpSpPr/>
          <p:nvPr/>
        </p:nvGrpSpPr>
        <p:grpSpPr>
          <a:xfrm rot="10800000">
            <a:off x="4047480" y="2458902"/>
            <a:ext cx="409128" cy="1889303"/>
            <a:chOff x="5321713" y="2552305"/>
            <a:chExt cx="545504" cy="2370914"/>
          </a:xfrm>
        </p:grpSpPr>
        <p:cxnSp>
          <p:nvCxnSpPr>
            <p:cNvPr id="32" name="직선 연결선 19">
              <a:extLst>
                <a:ext uri="{FF2B5EF4-FFF2-40B4-BE49-F238E27FC236}">
                  <a16:creationId xmlns="" xmlns:a16="http://schemas.microsoft.com/office/drawing/2014/main" id="{D07F0C3C-8860-3B4A-9C56-58C6CE79747C}"/>
                </a:ext>
              </a:extLst>
            </p:cNvPr>
            <p:cNvCxnSpPr>
              <a:cxnSpLocks/>
            </p:cNvCxnSpPr>
            <p:nvPr/>
          </p:nvCxnSpPr>
          <p:spPr>
            <a:xfrm>
              <a:off x="5330370" y="4923216"/>
              <a:ext cx="536847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23">
              <a:extLst>
                <a:ext uri="{FF2B5EF4-FFF2-40B4-BE49-F238E27FC236}">
                  <a16:creationId xmlns="" xmlns:a16="http://schemas.microsoft.com/office/drawing/2014/main" id="{A77AE363-B4D3-0E41-AC77-2087545960A8}"/>
                </a:ext>
              </a:extLst>
            </p:cNvPr>
            <p:cNvCxnSpPr>
              <a:cxnSpLocks/>
            </p:cNvCxnSpPr>
            <p:nvPr/>
          </p:nvCxnSpPr>
          <p:spPr>
            <a:xfrm>
              <a:off x="5321713" y="2552305"/>
              <a:ext cx="545504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25">
              <a:extLst>
                <a:ext uri="{FF2B5EF4-FFF2-40B4-BE49-F238E27FC236}">
                  <a16:creationId xmlns="" xmlns:a16="http://schemas.microsoft.com/office/drawing/2014/main" id="{1E92A284-FFCD-2347-B894-4591603D5B53}"/>
                </a:ext>
              </a:extLst>
            </p:cNvPr>
            <p:cNvCxnSpPr>
              <a:cxnSpLocks/>
            </p:cNvCxnSpPr>
            <p:nvPr/>
          </p:nvCxnSpPr>
          <p:spPr>
            <a:xfrm>
              <a:off x="5330370" y="2552308"/>
              <a:ext cx="19051" cy="2370911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A7100BD7-019C-0B4C-B0F2-A3BEA595CDF7}"/>
              </a:ext>
            </a:extLst>
          </p:cNvPr>
          <p:cNvSpPr txBox="1"/>
          <p:nvPr/>
        </p:nvSpPr>
        <p:spPr>
          <a:xfrm>
            <a:off x="3030819" y="2920840"/>
            <a:ext cx="101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>
              <a:buFontTx/>
              <a:buChar char="-"/>
            </a:pPr>
            <a:r>
              <a:rPr kumimoji="1" lang="ko-KR" altLang="en-US" sz="900" dirty="0" smtClean="0"/>
              <a:t>지리적 분포</a:t>
            </a:r>
            <a:endParaRPr kumimoji="1" lang="en-US" altLang="ko-KR" sz="900" dirty="0" smtClean="0"/>
          </a:p>
          <a:p>
            <a:pPr marL="128588" indent="-128588">
              <a:buFontTx/>
              <a:buChar char="-"/>
            </a:pPr>
            <a:r>
              <a:rPr kumimoji="1" lang="ko-KR" altLang="en-US" sz="900" dirty="0" smtClean="0"/>
              <a:t>빈도분석</a:t>
            </a:r>
            <a:endParaRPr kumimoji="1" lang="en-US" altLang="ko-KR" sz="900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EA351A81-A3A6-2949-9745-6937EA78F2CA}"/>
              </a:ext>
            </a:extLst>
          </p:cNvPr>
          <p:cNvSpPr txBox="1"/>
          <p:nvPr/>
        </p:nvSpPr>
        <p:spPr>
          <a:xfrm>
            <a:off x="3030819" y="3806118"/>
            <a:ext cx="101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>
              <a:buFontTx/>
              <a:buChar char="-"/>
            </a:pPr>
            <a:r>
              <a:rPr kumimoji="1" lang="ko-KR" altLang="en-US" sz="900" dirty="0" smtClean="0"/>
              <a:t>빈도분석</a:t>
            </a:r>
            <a:endParaRPr kumimoji="1" lang="en-US" altLang="ko-KR" sz="900" dirty="0" smtClean="0"/>
          </a:p>
          <a:p>
            <a:pPr marL="128588" indent="-128588">
              <a:buFontTx/>
              <a:buChar char="-"/>
            </a:pPr>
            <a:r>
              <a:rPr kumimoji="1" lang="ko-KR" altLang="en-US" sz="900" dirty="0" smtClean="0"/>
              <a:t>상관분석</a:t>
            </a:r>
            <a:endParaRPr kumimoji="1" lang="en-US" altLang="ko-KR" sz="900" dirty="0" smtClean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3BD1BCA0-2912-4F2B-8FAD-571BE6131249}"/>
              </a:ext>
            </a:extLst>
          </p:cNvPr>
          <p:cNvSpPr txBox="1"/>
          <p:nvPr/>
        </p:nvSpPr>
        <p:spPr>
          <a:xfrm>
            <a:off x="868038" y="1960189"/>
            <a:ext cx="15437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실시간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다양성</a:t>
            </a:r>
            <a:endParaRPr lang="ko-KR" altLang="en-US" sz="1600" b="1" dirty="0"/>
          </a:p>
        </p:txBody>
      </p:sp>
      <p:sp>
        <p:nvSpPr>
          <p:cNvPr id="39" name="제목 1">
            <a:extLst>
              <a:ext uri="{FF2B5EF4-FFF2-40B4-BE49-F238E27FC236}">
                <a16:creationId xmlns:a16="http://schemas.microsoft.com/office/drawing/2014/main" xmlns="" id="{43DC2B6A-6C61-614F-8E06-3A6504EBCAA7}"/>
              </a:ext>
            </a:extLst>
          </p:cNvPr>
          <p:cNvSpPr txBox="1">
            <a:spLocks/>
          </p:cNvSpPr>
          <p:nvPr/>
        </p:nvSpPr>
        <p:spPr>
          <a:xfrm>
            <a:off x="219463" y="47659"/>
            <a:ext cx="8456993" cy="20161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500" dirty="0" err="1">
                <a:latin typeface="DXPnMStd" panose="02020600000000000000" pitchFamily="18" charset="-127"/>
                <a:ea typeface="DXPnMStd" panose="02020600000000000000" pitchFamily="18" charset="-127"/>
              </a:rPr>
              <a:t>인스타그램을</a:t>
            </a:r>
            <a:r>
              <a:rPr kumimoji="1" lang="ko-KR" altLang="en-US" sz="3500" dirty="0">
                <a:latin typeface="DXPnMStd" panose="02020600000000000000" pitchFamily="18" charset="-127"/>
                <a:ea typeface="DXPnMStd" panose="02020600000000000000" pitchFamily="18" charset="-127"/>
              </a:rPr>
              <a:t> 선택한 이유는 무엇인가</a:t>
            </a:r>
            <a:r>
              <a:rPr kumimoji="1" lang="en-US" altLang="ko-KR" sz="3500" dirty="0">
                <a:latin typeface="DXPnMStd" panose="02020600000000000000" pitchFamily="18" charset="-127"/>
                <a:ea typeface="DXPnMStd" panose="02020600000000000000" pitchFamily="18" charset="-127"/>
              </a:rPr>
              <a:t>?</a:t>
            </a:r>
            <a:endParaRPr kumimoji="1" lang="ko-KR" altLang="en-US" sz="3500" dirty="0">
              <a:latin typeface="DXPnMStd" panose="02020600000000000000" pitchFamily="18" charset="-127"/>
              <a:ea typeface="DXPnMStd" panose="02020600000000000000" pitchFamily="18" charset="-127"/>
            </a:endParaRPr>
          </a:p>
        </p:txBody>
      </p:sp>
      <p:sp>
        <p:nvSpPr>
          <p:cNvPr id="40" name="화살표: 오른쪽 7">
            <a:extLst>
              <a:ext uri="{FF2B5EF4-FFF2-40B4-BE49-F238E27FC236}">
                <a16:creationId xmlns:a16="http://schemas.microsoft.com/office/drawing/2014/main" xmlns="" id="{6E59AD2F-012E-A842-AE98-AA4A0453C31F}"/>
              </a:ext>
            </a:extLst>
          </p:cNvPr>
          <p:cNvSpPr/>
          <p:nvPr/>
        </p:nvSpPr>
        <p:spPr>
          <a:xfrm rot="5400000">
            <a:off x="1323022" y="1440833"/>
            <a:ext cx="216610" cy="170573"/>
          </a:xfrm>
          <a:prstGeom prst="rightArrow">
            <a:avLst/>
          </a:prstGeom>
          <a:solidFill>
            <a:srgbClr val="082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오른쪽 7">
            <a:extLst>
              <a:ext uri="{FF2B5EF4-FFF2-40B4-BE49-F238E27FC236}">
                <a16:creationId xmlns:a16="http://schemas.microsoft.com/office/drawing/2014/main" xmlns="" id="{9F9255E5-77B9-3F45-8169-5191645F6553}"/>
              </a:ext>
            </a:extLst>
          </p:cNvPr>
          <p:cNvSpPr/>
          <p:nvPr/>
        </p:nvSpPr>
        <p:spPr>
          <a:xfrm rot="5400000">
            <a:off x="1323021" y="2506158"/>
            <a:ext cx="216610" cy="170573"/>
          </a:xfrm>
          <a:prstGeom prst="rightArrow">
            <a:avLst/>
          </a:prstGeom>
          <a:solidFill>
            <a:srgbClr val="082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[염마타투/부산타투/부산문신도안잘하는곳] 전구 문신 / lightning, thunderbolt tattoo / 꼬마전구 타투 / 올드스쿨 타투 / 타투도안할인/타투도안이벤트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866" y="2462324"/>
            <a:ext cx="1490989" cy="139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1745</TotalTime>
  <Words>629</Words>
  <Application>Microsoft Office PowerPoint</Application>
  <PresentationFormat>화면 슬라이드 쇼(4:3)</PresentationFormat>
  <Paragraphs>316</Paragraphs>
  <Slides>35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DXPnMStd</vt:lpstr>
      <vt:lpstr>HY헤드라인M</vt:lpstr>
      <vt:lpstr>맑은 고딕</vt:lpstr>
      <vt:lpstr>Arial</vt:lpstr>
      <vt:lpstr>Baskerville Old Face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student</cp:lastModifiedBy>
  <cp:revision>83</cp:revision>
  <dcterms:created xsi:type="dcterms:W3CDTF">2016-11-03T20:47:04Z</dcterms:created>
  <dcterms:modified xsi:type="dcterms:W3CDTF">2020-01-03T08:00:11Z</dcterms:modified>
</cp:coreProperties>
</file>